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F5F5F"/>
    <a:srgbClr val="BDD6FB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26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AD61C-D53E-4DAA-A1BF-6E5613DDB37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FD2AB0-A7A7-43EE-A59E-17975D8FBA09}">
      <dgm:prSet phldrT="[Text]" custT="1"/>
      <dgm:spPr/>
      <dgm:t>
        <a:bodyPr/>
        <a:lstStyle/>
        <a:p>
          <a:r>
            <a:rPr lang="en-US" sz="1400" b="1" dirty="0" smtClean="0"/>
            <a:t>Conflict Minerals Work Group</a:t>
          </a:r>
          <a:endParaRPr lang="en-US" sz="1400" b="1" dirty="0"/>
        </a:p>
      </dgm:t>
    </dgm:pt>
    <dgm:pt modelId="{9235614C-167E-4923-9BF3-20E127BA4866}" type="parTrans" cxnId="{C0E96F1D-2162-4951-ADB8-4B51CF1A09B2}">
      <dgm:prSet/>
      <dgm:spPr/>
      <dgm:t>
        <a:bodyPr/>
        <a:lstStyle/>
        <a:p>
          <a:endParaRPr lang="en-US"/>
        </a:p>
      </dgm:t>
    </dgm:pt>
    <dgm:pt modelId="{17B6DB52-C7A1-4008-991A-B422F597A884}" type="sibTrans" cxnId="{C0E96F1D-2162-4951-ADB8-4B51CF1A09B2}">
      <dgm:prSet/>
      <dgm:spPr/>
      <dgm:t>
        <a:bodyPr/>
        <a:lstStyle/>
        <a:p>
          <a:endParaRPr lang="en-US"/>
        </a:p>
      </dgm:t>
    </dgm:pt>
    <dgm:pt modelId="{FF55A293-91CF-437F-867A-679125BB0F99}">
      <dgm:prSet phldrT="[Text]" custT="1"/>
      <dgm:spPr/>
      <dgm:t>
        <a:bodyPr/>
        <a:lstStyle/>
        <a:p>
          <a:r>
            <a:rPr lang="en-US" sz="1200" dirty="0" smtClean="0"/>
            <a:t>Smelter Engagement</a:t>
          </a:r>
          <a:endParaRPr lang="en-US" sz="1200" dirty="0"/>
        </a:p>
      </dgm:t>
    </dgm:pt>
    <dgm:pt modelId="{E0A7A9A2-B557-46F9-9A61-2B87BCB42390}" type="parTrans" cxnId="{B772265E-C214-423C-91AB-3DCB744C1737}">
      <dgm:prSet/>
      <dgm:spPr/>
      <dgm:t>
        <a:bodyPr/>
        <a:lstStyle/>
        <a:p>
          <a:endParaRPr lang="en-US"/>
        </a:p>
      </dgm:t>
    </dgm:pt>
    <dgm:pt modelId="{D2BB9630-FE10-40B5-BE4F-ED884763F865}" type="sibTrans" cxnId="{B772265E-C214-423C-91AB-3DCB744C1737}">
      <dgm:prSet/>
      <dgm:spPr/>
      <dgm:t>
        <a:bodyPr/>
        <a:lstStyle/>
        <a:p>
          <a:endParaRPr lang="en-US"/>
        </a:p>
      </dgm:t>
    </dgm:pt>
    <dgm:pt modelId="{A991DCE4-93F2-42CD-9F99-809B72E0C9A2}">
      <dgm:prSet phldrT="[Text]" custT="1"/>
      <dgm:spPr/>
      <dgm:t>
        <a:bodyPr/>
        <a:lstStyle/>
        <a:p>
          <a:r>
            <a:rPr lang="en-US" sz="1400" b="1" dirty="0" smtClean="0"/>
            <a:t>Supply Chain Sustainability Work Group</a:t>
          </a:r>
          <a:endParaRPr lang="en-US" sz="1400" b="1" dirty="0"/>
        </a:p>
      </dgm:t>
    </dgm:pt>
    <dgm:pt modelId="{3C912BCA-0DF1-4142-AB1D-185E2B41494B}" type="parTrans" cxnId="{B5DB0D1B-2529-43A9-A060-5838810BE770}">
      <dgm:prSet/>
      <dgm:spPr/>
      <dgm:t>
        <a:bodyPr/>
        <a:lstStyle/>
        <a:p>
          <a:endParaRPr lang="en-US"/>
        </a:p>
      </dgm:t>
    </dgm:pt>
    <dgm:pt modelId="{12402A59-0CB9-4A18-83C3-EAFEA36A36AE}" type="sibTrans" cxnId="{B5DB0D1B-2529-43A9-A060-5838810BE770}">
      <dgm:prSet/>
      <dgm:spPr/>
      <dgm:t>
        <a:bodyPr/>
        <a:lstStyle/>
        <a:p>
          <a:endParaRPr lang="en-US"/>
        </a:p>
      </dgm:t>
    </dgm:pt>
    <dgm:pt modelId="{259FBB07-25BE-48B9-AE5F-6EDF8AC0BC0B}">
      <dgm:prSet phldrT="[Text]" custT="1"/>
      <dgm:spPr/>
      <dgm:t>
        <a:bodyPr/>
        <a:lstStyle/>
        <a:p>
          <a:r>
            <a:rPr lang="en-US" sz="1200" dirty="0" smtClean="0"/>
            <a:t>Knowledge Assessment and </a:t>
          </a:r>
          <a:r>
            <a:rPr lang="en-US" sz="1200" i="1" dirty="0" smtClean="0"/>
            <a:t>e</a:t>
          </a:r>
          <a:r>
            <a:rPr lang="en-US" sz="1200" i="0" dirty="0" smtClean="0"/>
            <a:t>Learning</a:t>
          </a:r>
          <a:endParaRPr lang="en-US" sz="1200" i="1" dirty="0"/>
        </a:p>
      </dgm:t>
    </dgm:pt>
    <dgm:pt modelId="{56984095-B45C-4400-B997-CA3029C15CF3}" type="parTrans" cxnId="{288DCAA9-26BA-491C-86C7-96FC25EDFDB9}">
      <dgm:prSet/>
      <dgm:spPr/>
      <dgm:t>
        <a:bodyPr/>
        <a:lstStyle/>
        <a:p>
          <a:endParaRPr lang="en-US"/>
        </a:p>
      </dgm:t>
    </dgm:pt>
    <dgm:pt modelId="{E512682A-EE28-49CD-96A6-405A737216AB}" type="sibTrans" cxnId="{288DCAA9-26BA-491C-86C7-96FC25EDFDB9}">
      <dgm:prSet/>
      <dgm:spPr/>
      <dgm:t>
        <a:bodyPr/>
        <a:lstStyle/>
        <a:p>
          <a:endParaRPr lang="en-US"/>
        </a:p>
      </dgm:t>
    </dgm:pt>
    <dgm:pt modelId="{267130BA-6016-445D-9F63-C9DFE803DFB5}">
      <dgm:prSet phldrT="[Text]" custT="1"/>
      <dgm:spPr/>
      <dgm:t>
        <a:bodyPr/>
        <a:lstStyle/>
        <a:p>
          <a:r>
            <a:rPr lang="en-US" sz="1200" dirty="0" smtClean="0"/>
            <a:t>In-Country Trainings</a:t>
          </a:r>
          <a:endParaRPr lang="en-US" sz="1200" dirty="0"/>
        </a:p>
      </dgm:t>
    </dgm:pt>
    <dgm:pt modelId="{8A3C69E8-395B-49EB-9CF1-2F90B23CAC2C}" type="parTrans" cxnId="{0AF6CF1A-B371-4695-8789-5895CABAD838}">
      <dgm:prSet/>
      <dgm:spPr/>
      <dgm:t>
        <a:bodyPr/>
        <a:lstStyle/>
        <a:p>
          <a:endParaRPr lang="en-US"/>
        </a:p>
      </dgm:t>
    </dgm:pt>
    <dgm:pt modelId="{7C2BA590-8C1F-48EC-B1BB-722A663A78A1}" type="sibTrans" cxnId="{0AF6CF1A-B371-4695-8789-5895CABAD838}">
      <dgm:prSet/>
      <dgm:spPr/>
      <dgm:t>
        <a:bodyPr/>
        <a:lstStyle/>
        <a:p>
          <a:endParaRPr lang="en-US"/>
        </a:p>
      </dgm:t>
    </dgm:pt>
    <dgm:pt modelId="{C920BF5C-6003-4D8E-861A-B76F08DCE2EE}">
      <dgm:prSet phldrT="[Text]" custT="1"/>
      <dgm:spPr/>
      <dgm:t>
        <a:bodyPr/>
        <a:lstStyle/>
        <a:p>
          <a:r>
            <a:rPr lang="en-US" sz="1400" b="1" dirty="0" smtClean="0"/>
            <a:t>Environmental Sustainability Advisory</a:t>
          </a:r>
          <a:endParaRPr lang="en-US" sz="1400" b="1" dirty="0"/>
        </a:p>
      </dgm:t>
    </dgm:pt>
    <dgm:pt modelId="{AF50E3A3-6065-417F-B042-4B308BBFBC79}" type="parTrans" cxnId="{D61C2D6C-AB76-4B15-B5B4-A27CB9A79484}">
      <dgm:prSet/>
      <dgm:spPr/>
      <dgm:t>
        <a:bodyPr/>
        <a:lstStyle/>
        <a:p>
          <a:endParaRPr lang="en-US"/>
        </a:p>
      </dgm:t>
    </dgm:pt>
    <dgm:pt modelId="{A08CCC5F-33EA-4C92-9868-AFB611706A38}" type="sibTrans" cxnId="{D61C2D6C-AB76-4B15-B5B4-A27CB9A79484}">
      <dgm:prSet/>
      <dgm:spPr/>
      <dgm:t>
        <a:bodyPr/>
        <a:lstStyle/>
        <a:p>
          <a:endParaRPr lang="en-US"/>
        </a:p>
      </dgm:t>
    </dgm:pt>
    <dgm:pt modelId="{B84234E6-CD79-4D5A-A3A0-52A86106053D}">
      <dgm:prSet phldrT="[Text]" custT="1"/>
      <dgm:spPr/>
      <dgm:t>
        <a:bodyPr/>
        <a:lstStyle/>
        <a:p>
          <a:r>
            <a:rPr lang="en-US" sz="1200" dirty="0" smtClean="0"/>
            <a:t>GHG Reporting</a:t>
          </a:r>
          <a:endParaRPr lang="en-US" sz="1200" dirty="0"/>
        </a:p>
      </dgm:t>
    </dgm:pt>
    <dgm:pt modelId="{1A1420D6-024F-409E-9D41-EED77D41769F}" type="parTrans" cxnId="{BE25F698-776B-4047-9281-DBB1AF6A27B7}">
      <dgm:prSet/>
      <dgm:spPr/>
      <dgm:t>
        <a:bodyPr/>
        <a:lstStyle/>
        <a:p>
          <a:endParaRPr lang="en-US"/>
        </a:p>
      </dgm:t>
    </dgm:pt>
    <dgm:pt modelId="{EAAB2CE6-3C89-4924-A247-47A7FF8031BA}" type="sibTrans" cxnId="{BE25F698-776B-4047-9281-DBB1AF6A27B7}">
      <dgm:prSet/>
      <dgm:spPr/>
      <dgm:t>
        <a:bodyPr/>
        <a:lstStyle/>
        <a:p>
          <a:endParaRPr lang="en-US"/>
        </a:p>
      </dgm:t>
    </dgm:pt>
    <dgm:pt modelId="{08A03BD1-641F-4866-AE28-EE9CF93758B1}">
      <dgm:prSet phldrT="[Text]" custT="1"/>
      <dgm:spPr/>
      <dgm:t>
        <a:bodyPr/>
        <a:lstStyle/>
        <a:p>
          <a:r>
            <a:rPr lang="en-US" sz="1200" dirty="0" smtClean="0"/>
            <a:t>Health &amp; Safety</a:t>
          </a:r>
          <a:endParaRPr lang="en-US" sz="1200" dirty="0"/>
        </a:p>
      </dgm:t>
    </dgm:pt>
    <dgm:pt modelId="{F18E0243-8876-44FE-8DB2-7A82FEDF4F30}" type="parTrans" cxnId="{140BD516-E548-4F56-99C6-A98C59535D46}">
      <dgm:prSet/>
      <dgm:spPr/>
      <dgm:t>
        <a:bodyPr/>
        <a:lstStyle/>
        <a:p>
          <a:endParaRPr lang="en-US"/>
        </a:p>
      </dgm:t>
    </dgm:pt>
    <dgm:pt modelId="{C03CF0C8-360E-49DC-9558-CF4E64022378}" type="sibTrans" cxnId="{140BD516-E548-4F56-99C6-A98C59535D46}">
      <dgm:prSet/>
      <dgm:spPr/>
      <dgm:t>
        <a:bodyPr/>
        <a:lstStyle/>
        <a:p>
          <a:endParaRPr lang="en-US"/>
        </a:p>
      </dgm:t>
    </dgm:pt>
    <dgm:pt modelId="{11249291-6C84-4F0B-A6A2-C7A60ABF5C6C}">
      <dgm:prSet phldrT="[Text]" custT="1"/>
      <dgm:spPr/>
      <dgm:t>
        <a:bodyPr/>
        <a:lstStyle/>
        <a:p>
          <a:r>
            <a:rPr lang="en-US" sz="1400" b="1" dirty="0" smtClean="0"/>
            <a:t>Global Chemical Management Advisory</a:t>
          </a:r>
          <a:endParaRPr lang="en-US" sz="1400" b="1" dirty="0"/>
        </a:p>
      </dgm:t>
    </dgm:pt>
    <dgm:pt modelId="{084961DF-9E57-4172-9789-497571FE7B9F}" type="parTrans" cxnId="{2A03BAC5-98F2-4D71-B017-EC30DDEC7FA4}">
      <dgm:prSet/>
      <dgm:spPr/>
      <dgm:t>
        <a:bodyPr/>
        <a:lstStyle/>
        <a:p>
          <a:endParaRPr lang="en-US"/>
        </a:p>
      </dgm:t>
    </dgm:pt>
    <dgm:pt modelId="{1A1FB4CD-628C-43FE-96FB-2F6B18434E26}" type="sibTrans" cxnId="{2A03BAC5-98F2-4D71-B017-EC30DDEC7FA4}">
      <dgm:prSet/>
      <dgm:spPr/>
      <dgm:t>
        <a:bodyPr/>
        <a:lstStyle/>
        <a:p>
          <a:endParaRPr lang="en-US"/>
        </a:p>
      </dgm:t>
    </dgm:pt>
    <dgm:pt modelId="{9470D9F8-009C-4195-B1BE-7398640F7F6E}">
      <dgm:prSet phldrT="[Text]" custT="1"/>
      <dgm:spPr/>
      <dgm:t>
        <a:bodyPr/>
        <a:lstStyle/>
        <a:p>
          <a:r>
            <a:rPr lang="en-US" sz="1200" dirty="0" smtClean="0"/>
            <a:t>Globally Harmonized System (GHS)</a:t>
          </a:r>
          <a:endParaRPr lang="en-US" sz="1200" dirty="0"/>
        </a:p>
      </dgm:t>
    </dgm:pt>
    <dgm:pt modelId="{AE5C4F7F-9CF8-4BCD-B6A3-5E97F863E295}" type="parTrans" cxnId="{33FB8EA6-A458-4EAA-AEBC-543C45E8FD71}">
      <dgm:prSet/>
      <dgm:spPr/>
      <dgm:t>
        <a:bodyPr/>
        <a:lstStyle/>
        <a:p>
          <a:endParaRPr lang="en-US"/>
        </a:p>
      </dgm:t>
    </dgm:pt>
    <dgm:pt modelId="{DC89D91B-8CA8-4380-8A49-982CDD9B1B9E}" type="sibTrans" cxnId="{33FB8EA6-A458-4EAA-AEBC-543C45E8FD71}">
      <dgm:prSet/>
      <dgm:spPr/>
      <dgm:t>
        <a:bodyPr/>
        <a:lstStyle/>
        <a:p>
          <a:endParaRPr lang="en-US"/>
        </a:p>
      </dgm:t>
    </dgm:pt>
    <dgm:pt modelId="{E0789E94-927E-4E31-8CF5-51E44A242BFC}">
      <dgm:prSet phldrT="[Text]" custT="1"/>
      <dgm:spPr/>
      <dgm:t>
        <a:bodyPr/>
        <a:lstStyle/>
        <a:p>
          <a:r>
            <a:rPr lang="en-US" sz="1200" dirty="0" smtClean="0"/>
            <a:t>Water Benchmarking</a:t>
          </a:r>
          <a:endParaRPr lang="en-US" sz="1200" dirty="0"/>
        </a:p>
      </dgm:t>
    </dgm:pt>
    <dgm:pt modelId="{D0FBF713-12B2-4B7C-A123-B98F8D4E24AA}" type="parTrans" cxnId="{5A1C88BC-1BB1-4323-8176-D615FA63D2B1}">
      <dgm:prSet/>
      <dgm:spPr/>
      <dgm:t>
        <a:bodyPr/>
        <a:lstStyle/>
        <a:p>
          <a:endParaRPr lang="en-US"/>
        </a:p>
      </dgm:t>
    </dgm:pt>
    <dgm:pt modelId="{97D14B43-4332-4B76-92E2-1D015306A0FD}" type="sibTrans" cxnId="{5A1C88BC-1BB1-4323-8176-D615FA63D2B1}">
      <dgm:prSet/>
      <dgm:spPr/>
      <dgm:t>
        <a:bodyPr/>
        <a:lstStyle/>
        <a:p>
          <a:endParaRPr lang="en-US"/>
        </a:p>
      </dgm:t>
    </dgm:pt>
    <dgm:pt modelId="{AD359FA6-4B6B-4E5C-9ABA-AD065EE9CC57}">
      <dgm:prSet phldrT="[Text]" custT="1"/>
      <dgm:spPr/>
      <dgm:t>
        <a:bodyPr/>
        <a:lstStyle/>
        <a:p>
          <a:r>
            <a:rPr lang="en-US" sz="1200" dirty="0" smtClean="0"/>
            <a:t>Communications        &amp; Events</a:t>
          </a:r>
          <a:endParaRPr lang="en-US" sz="1200" dirty="0"/>
        </a:p>
      </dgm:t>
    </dgm:pt>
    <dgm:pt modelId="{47740F09-DC5D-4EDA-B55C-F1DCCE8AED59}" type="parTrans" cxnId="{12313416-9019-4713-B715-58CCBF915168}">
      <dgm:prSet/>
      <dgm:spPr/>
      <dgm:t>
        <a:bodyPr/>
        <a:lstStyle/>
        <a:p>
          <a:endParaRPr lang="en-US"/>
        </a:p>
      </dgm:t>
    </dgm:pt>
    <dgm:pt modelId="{42468575-990D-49C8-91A3-FFC9C0C5B075}" type="sibTrans" cxnId="{12313416-9019-4713-B715-58CCBF915168}">
      <dgm:prSet/>
      <dgm:spPr/>
      <dgm:t>
        <a:bodyPr/>
        <a:lstStyle/>
        <a:p>
          <a:endParaRPr lang="en-US"/>
        </a:p>
      </dgm:t>
    </dgm:pt>
    <dgm:pt modelId="{2A625E04-36B3-436D-930C-829027AEDA28}">
      <dgm:prSet phldrT="[Text]" custT="1"/>
      <dgm:spPr/>
      <dgm:t>
        <a:bodyPr/>
        <a:lstStyle/>
        <a:p>
          <a:r>
            <a:rPr lang="en-US" sz="1200" dirty="0" smtClean="0"/>
            <a:t>Training &amp; Education</a:t>
          </a:r>
          <a:endParaRPr lang="en-US" sz="1200" dirty="0"/>
        </a:p>
      </dgm:t>
    </dgm:pt>
    <dgm:pt modelId="{2E27D95F-8B08-4262-8DB3-0D5FC2620A94}" type="parTrans" cxnId="{F2CFF99F-9C11-4224-B6B9-BE75F3D5C584}">
      <dgm:prSet/>
      <dgm:spPr/>
      <dgm:t>
        <a:bodyPr/>
        <a:lstStyle/>
        <a:p>
          <a:endParaRPr lang="en-US"/>
        </a:p>
      </dgm:t>
    </dgm:pt>
    <dgm:pt modelId="{A8B5C98B-74D1-4847-A36C-95974FE07479}" type="sibTrans" cxnId="{F2CFF99F-9C11-4224-B6B9-BE75F3D5C584}">
      <dgm:prSet/>
      <dgm:spPr/>
      <dgm:t>
        <a:bodyPr/>
        <a:lstStyle/>
        <a:p>
          <a:endParaRPr lang="en-US"/>
        </a:p>
      </dgm:t>
    </dgm:pt>
    <dgm:pt modelId="{08309729-516F-4DB9-B5CA-9658FF7777A3}">
      <dgm:prSet phldrT="[Text]" custT="1"/>
      <dgm:spPr/>
      <dgm:t>
        <a:bodyPr/>
        <a:lstStyle/>
        <a:p>
          <a:r>
            <a:rPr lang="en-US" sz="1200" dirty="0" smtClean="0"/>
            <a:t>Due Diligence</a:t>
          </a:r>
          <a:endParaRPr lang="en-US" sz="1200" dirty="0"/>
        </a:p>
      </dgm:t>
    </dgm:pt>
    <dgm:pt modelId="{DC371D4B-65D8-45C4-B8AD-40AFCCA37B90}" type="parTrans" cxnId="{4A47DE87-60F6-4F16-B2C3-309D0D439FE3}">
      <dgm:prSet/>
      <dgm:spPr/>
      <dgm:t>
        <a:bodyPr/>
        <a:lstStyle/>
        <a:p>
          <a:endParaRPr lang="en-US"/>
        </a:p>
      </dgm:t>
    </dgm:pt>
    <dgm:pt modelId="{94EDFD9D-EAB4-488F-843C-AE0E5B3FF9C9}" type="sibTrans" cxnId="{4A47DE87-60F6-4F16-B2C3-309D0D439FE3}">
      <dgm:prSet/>
      <dgm:spPr/>
      <dgm:t>
        <a:bodyPr/>
        <a:lstStyle/>
        <a:p>
          <a:endParaRPr lang="en-US"/>
        </a:p>
      </dgm:t>
    </dgm:pt>
    <dgm:pt modelId="{E7977EE0-EC12-496B-B9AF-C93F977D2505}">
      <dgm:prSet phldrT="[Text]" custT="1"/>
      <dgm:spPr/>
      <dgm:t>
        <a:bodyPr/>
        <a:lstStyle/>
        <a:p>
          <a:r>
            <a:rPr lang="en-US" sz="1200" dirty="0" smtClean="0"/>
            <a:t>Best Practices</a:t>
          </a:r>
          <a:endParaRPr lang="en-US" sz="1200" dirty="0"/>
        </a:p>
      </dgm:t>
    </dgm:pt>
    <dgm:pt modelId="{697CCD49-130D-4468-81B8-C618401346F0}" type="parTrans" cxnId="{0FC42A72-045C-4935-A31A-F42144D69073}">
      <dgm:prSet/>
      <dgm:spPr/>
      <dgm:t>
        <a:bodyPr/>
        <a:lstStyle/>
        <a:p>
          <a:endParaRPr lang="en-US"/>
        </a:p>
      </dgm:t>
    </dgm:pt>
    <dgm:pt modelId="{FDEFA05B-4234-45C6-84F5-1F324BE173B4}" type="sibTrans" cxnId="{0FC42A72-045C-4935-A31A-F42144D69073}">
      <dgm:prSet/>
      <dgm:spPr/>
      <dgm:t>
        <a:bodyPr/>
        <a:lstStyle/>
        <a:p>
          <a:endParaRPr lang="en-US"/>
        </a:p>
      </dgm:t>
    </dgm:pt>
    <dgm:pt modelId="{4B5730E8-A78B-446E-ACA1-5084A8976460}">
      <dgm:prSet phldrT="[Text]" custT="1"/>
      <dgm:spPr/>
      <dgm:t>
        <a:bodyPr/>
        <a:lstStyle/>
        <a:p>
          <a:r>
            <a:rPr lang="en-US" sz="1200" dirty="0" smtClean="0"/>
            <a:t>Energy Benchmarking</a:t>
          </a:r>
          <a:endParaRPr lang="en-US" sz="1200" dirty="0"/>
        </a:p>
      </dgm:t>
    </dgm:pt>
    <dgm:pt modelId="{7E7602D6-FDAA-430C-9445-147BB9437AA9}" type="parTrans" cxnId="{D9A87ABD-D4D4-4E4C-921D-38616075B1CF}">
      <dgm:prSet/>
      <dgm:spPr/>
      <dgm:t>
        <a:bodyPr/>
        <a:lstStyle/>
        <a:p>
          <a:endParaRPr lang="en-US"/>
        </a:p>
      </dgm:t>
    </dgm:pt>
    <dgm:pt modelId="{ADD7600D-ECC9-4B51-8E67-AA20FDD259B7}" type="sibTrans" cxnId="{D9A87ABD-D4D4-4E4C-921D-38616075B1CF}">
      <dgm:prSet/>
      <dgm:spPr/>
      <dgm:t>
        <a:bodyPr/>
        <a:lstStyle/>
        <a:p>
          <a:endParaRPr lang="en-US"/>
        </a:p>
      </dgm:t>
    </dgm:pt>
    <dgm:pt modelId="{08BD6EC6-11AD-42E8-98B1-67A787E3BB39}">
      <dgm:prSet phldrT="[Text]" custT="1"/>
      <dgm:spPr/>
      <dgm:t>
        <a:bodyPr/>
        <a:lstStyle/>
        <a:p>
          <a:r>
            <a:rPr lang="en-US" sz="1200" dirty="0" smtClean="0"/>
            <a:t>Recommendations &amp; Documentation</a:t>
          </a:r>
          <a:endParaRPr lang="en-US" sz="1200" dirty="0"/>
        </a:p>
      </dgm:t>
    </dgm:pt>
    <dgm:pt modelId="{35499836-F5AF-4B21-9E2D-81EF39DECBAC}" type="parTrans" cxnId="{4A9DB36B-13B6-41E6-9336-C81CD16A8FE6}">
      <dgm:prSet/>
      <dgm:spPr/>
      <dgm:t>
        <a:bodyPr/>
        <a:lstStyle/>
        <a:p>
          <a:endParaRPr lang="en-US"/>
        </a:p>
      </dgm:t>
    </dgm:pt>
    <dgm:pt modelId="{D7384D3F-A039-4E44-812C-FEBAF80B6034}" type="sibTrans" cxnId="{4A9DB36B-13B6-41E6-9336-C81CD16A8FE6}">
      <dgm:prSet/>
      <dgm:spPr/>
      <dgm:t>
        <a:bodyPr/>
        <a:lstStyle/>
        <a:p>
          <a:endParaRPr lang="en-US"/>
        </a:p>
      </dgm:t>
    </dgm:pt>
    <dgm:pt modelId="{34953EBD-D610-46FB-B584-19DB57C37981}">
      <dgm:prSet phldrT="[Text]" custT="1"/>
      <dgm:spPr/>
      <dgm:t>
        <a:bodyPr/>
        <a:lstStyle/>
        <a:p>
          <a:r>
            <a:rPr lang="en-US" sz="1200" dirty="0" smtClean="0"/>
            <a:t>Supplier Alliance</a:t>
          </a:r>
          <a:endParaRPr lang="en-US" sz="1200" dirty="0"/>
        </a:p>
      </dgm:t>
    </dgm:pt>
    <dgm:pt modelId="{189D5744-CC5C-44C7-A749-557CFAA7D637}" type="parTrans" cxnId="{341B0E32-7BB9-466A-8612-A1C2D2F2CEE8}">
      <dgm:prSet/>
      <dgm:spPr/>
      <dgm:t>
        <a:bodyPr/>
        <a:lstStyle/>
        <a:p>
          <a:endParaRPr lang="en-US"/>
        </a:p>
      </dgm:t>
    </dgm:pt>
    <dgm:pt modelId="{4F55DBB9-00F0-4BB8-B723-A1CE0A1B29DE}" type="sibTrans" cxnId="{341B0E32-7BB9-466A-8612-A1C2D2F2CEE8}">
      <dgm:prSet/>
      <dgm:spPr/>
      <dgm:t>
        <a:bodyPr/>
        <a:lstStyle/>
        <a:p>
          <a:endParaRPr lang="en-US"/>
        </a:p>
      </dgm:t>
    </dgm:pt>
    <dgm:pt modelId="{D0BE3BFD-B44D-4FF0-BE3F-098E2C38926D}">
      <dgm:prSet phldrT="[Text]" custT="1"/>
      <dgm:spPr/>
      <dgm:t>
        <a:bodyPr/>
        <a:lstStyle/>
        <a:p>
          <a:r>
            <a:rPr lang="en-US" sz="1200" dirty="0" smtClean="0"/>
            <a:t>Global Regulatory Updates</a:t>
          </a:r>
          <a:endParaRPr lang="en-US" sz="1200" dirty="0"/>
        </a:p>
      </dgm:t>
    </dgm:pt>
    <dgm:pt modelId="{4FA5AE85-9991-494C-949D-0300C30DFE14}" type="parTrans" cxnId="{013A4DEC-BCDF-4302-90C9-3B8F228E08C0}">
      <dgm:prSet/>
      <dgm:spPr/>
      <dgm:t>
        <a:bodyPr/>
        <a:lstStyle/>
        <a:p>
          <a:endParaRPr lang="en-US"/>
        </a:p>
      </dgm:t>
    </dgm:pt>
    <dgm:pt modelId="{922A69D3-FA2F-4F03-99D2-C51ABD173B22}" type="sibTrans" cxnId="{013A4DEC-BCDF-4302-90C9-3B8F228E08C0}">
      <dgm:prSet/>
      <dgm:spPr/>
      <dgm:t>
        <a:bodyPr/>
        <a:lstStyle/>
        <a:p>
          <a:endParaRPr lang="en-US"/>
        </a:p>
      </dgm:t>
    </dgm:pt>
    <dgm:pt modelId="{3BE0581F-95A1-402C-B442-77EAC1FBB77A}" type="pres">
      <dgm:prSet presAssocID="{086AD61C-D53E-4DAA-A1BF-6E5613DDB3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FAFFD2-7C15-42D6-98B2-D0DB8D8D1D7B}" type="pres">
      <dgm:prSet presAssocID="{A7FD2AB0-A7A7-43EE-A59E-17975D8FBA09}" presName="root" presStyleCnt="0"/>
      <dgm:spPr/>
    </dgm:pt>
    <dgm:pt modelId="{82098254-910E-4248-B950-4E44FEE1DF00}" type="pres">
      <dgm:prSet presAssocID="{A7FD2AB0-A7A7-43EE-A59E-17975D8FBA09}" presName="rootComposite" presStyleCnt="0"/>
      <dgm:spPr/>
    </dgm:pt>
    <dgm:pt modelId="{A3575305-63EA-4C7F-AB96-25964EFE765B}" type="pres">
      <dgm:prSet presAssocID="{A7FD2AB0-A7A7-43EE-A59E-17975D8FBA09}" presName="rootText" presStyleLbl="node1" presStyleIdx="0" presStyleCnt="4" custScaleX="266312" custScaleY="194311" custLinFactNeighborX="-22114"/>
      <dgm:spPr/>
      <dgm:t>
        <a:bodyPr/>
        <a:lstStyle/>
        <a:p>
          <a:endParaRPr lang="en-US"/>
        </a:p>
      </dgm:t>
    </dgm:pt>
    <dgm:pt modelId="{8740E944-5AE8-4ECB-AC95-A7C7390E5C3D}" type="pres">
      <dgm:prSet presAssocID="{A7FD2AB0-A7A7-43EE-A59E-17975D8FBA09}" presName="rootConnector" presStyleLbl="node1" presStyleIdx="0" presStyleCnt="4"/>
      <dgm:spPr/>
      <dgm:t>
        <a:bodyPr/>
        <a:lstStyle/>
        <a:p>
          <a:endParaRPr lang="en-US"/>
        </a:p>
      </dgm:t>
    </dgm:pt>
    <dgm:pt modelId="{1068F65E-B386-4CBF-8E7E-C89B1AA41AEE}" type="pres">
      <dgm:prSet presAssocID="{A7FD2AB0-A7A7-43EE-A59E-17975D8FBA09}" presName="childShape" presStyleCnt="0"/>
      <dgm:spPr/>
    </dgm:pt>
    <dgm:pt modelId="{FA65B261-33E0-400C-8687-1A7710891ED1}" type="pres">
      <dgm:prSet presAssocID="{E0A7A9A2-B557-46F9-9A61-2B87BCB42390}" presName="Name13" presStyleLbl="parChTrans1D2" presStyleIdx="0" presStyleCnt="15"/>
      <dgm:spPr/>
      <dgm:t>
        <a:bodyPr/>
        <a:lstStyle/>
        <a:p>
          <a:endParaRPr lang="en-US"/>
        </a:p>
      </dgm:t>
    </dgm:pt>
    <dgm:pt modelId="{52D0873F-FDA5-4075-8878-9CEC39694411}" type="pres">
      <dgm:prSet presAssocID="{FF55A293-91CF-437F-867A-679125BB0F99}" presName="childText" presStyleLbl="bgAcc1" presStyleIdx="0" presStyleCnt="15" custScaleX="266312" custScaleY="100495" custLinFactNeighborX="-39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A45BC-6C1D-4CC8-992C-E9CB23F39997}" type="pres">
      <dgm:prSet presAssocID="{47740F09-DC5D-4EDA-B55C-F1DCCE8AED59}" presName="Name13" presStyleLbl="parChTrans1D2" presStyleIdx="1" presStyleCnt="15"/>
      <dgm:spPr/>
      <dgm:t>
        <a:bodyPr/>
        <a:lstStyle/>
        <a:p>
          <a:endParaRPr lang="en-US"/>
        </a:p>
      </dgm:t>
    </dgm:pt>
    <dgm:pt modelId="{F1A3ED83-FF27-4AE2-895A-B652582C4AA6}" type="pres">
      <dgm:prSet presAssocID="{AD359FA6-4B6B-4E5C-9ABA-AD065EE9CC57}" presName="childText" presStyleLbl="bgAcc1" presStyleIdx="1" presStyleCnt="15" custScaleX="266312" custScaleY="100495" custLinFactNeighborX="-39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6A5D9-F3B6-4E11-8EEF-5EF17EC1E673}" type="pres">
      <dgm:prSet presAssocID="{2E27D95F-8B08-4262-8DB3-0D5FC2620A94}" presName="Name13" presStyleLbl="parChTrans1D2" presStyleIdx="2" presStyleCnt="15"/>
      <dgm:spPr/>
      <dgm:t>
        <a:bodyPr/>
        <a:lstStyle/>
        <a:p>
          <a:endParaRPr lang="en-US"/>
        </a:p>
      </dgm:t>
    </dgm:pt>
    <dgm:pt modelId="{EB47586C-3674-4F19-AAA3-75D8CF9D5E3F}" type="pres">
      <dgm:prSet presAssocID="{2A625E04-36B3-436D-930C-829027AEDA28}" presName="childText" presStyleLbl="bgAcc1" presStyleIdx="2" presStyleCnt="15" custScaleX="266312" custScaleY="100495" custLinFactNeighborX="-39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94E84-83E7-45DB-BD0C-AEAC616105EA}" type="pres">
      <dgm:prSet presAssocID="{DC371D4B-65D8-45C4-B8AD-40AFCCA37B90}" presName="Name13" presStyleLbl="parChTrans1D2" presStyleIdx="3" presStyleCnt="15"/>
      <dgm:spPr/>
      <dgm:t>
        <a:bodyPr/>
        <a:lstStyle/>
        <a:p>
          <a:endParaRPr lang="en-US"/>
        </a:p>
      </dgm:t>
    </dgm:pt>
    <dgm:pt modelId="{3EA886A1-B9B2-4D8F-88B5-1FA1A39451C8}" type="pres">
      <dgm:prSet presAssocID="{08309729-516F-4DB9-B5CA-9658FF7777A3}" presName="childText" presStyleLbl="bgAcc1" presStyleIdx="3" presStyleCnt="15" custScaleX="266312" custScaleY="100495" custLinFactNeighborX="-39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881A0-950A-482A-B58E-C26154F245E7}" type="pres">
      <dgm:prSet presAssocID="{697CCD49-130D-4468-81B8-C618401346F0}" presName="Name13" presStyleLbl="parChTrans1D2" presStyleIdx="4" presStyleCnt="15"/>
      <dgm:spPr/>
      <dgm:t>
        <a:bodyPr/>
        <a:lstStyle/>
        <a:p>
          <a:endParaRPr lang="en-US"/>
        </a:p>
      </dgm:t>
    </dgm:pt>
    <dgm:pt modelId="{3128C526-2966-4352-93A3-B462261C213D}" type="pres">
      <dgm:prSet presAssocID="{E7977EE0-EC12-496B-B9AF-C93F977D2505}" presName="childText" presStyleLbl="bgAcc1" presStyleIdx="4" presStyleCnt="15" custScaleX="266312" custScaleY="100495" custLinFactNeighborX="-39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50305-B7A7-4766-B5D7-6A7A47D2E58D}" type="pres">
      <dgm:prSet presAssocID="{A991DCE4-93F2-42CD-9F99-809B72E0C9A2}" presName="root" presStyleCnt="0"/>
      <dgm:spPr/>
    </dgm:pt>
    <dgm:pt modelId="{77EAD5A4-E86E-4A99-AF9A-A5DAA9AC9BC7}" type="pres">
      <dgm:prSet presAssocID="{A991DCE4-93F2-42CD-9F99-809B72E0C9A2}" presName="rootComposite" presStyleCnt="0"/>
      <dgm:spPr/>
    </dgm:pt>
    <dgm:pt modelId="{E2566DB1-DE69-4A9F-AD18-BD0AA93F08E0}" type="pres">
      <dgm:prSet presAssocID="{A991DCE4-93F2-42CD-9F99-809B72E0C9A2}" presName="rootText" presStyleLbl="node1" presStyleIdx="1" presStyleCnt="4" custScaleX="266312" custScaleY="194311" custLinFactNeighborX="-22114"/>
      <dgm:spPr/>
      <dgm:t>
        <a:bodyPr/>
        <a:lstStyle/>
        <a:p>
          <a:endParaRPr lang="en-US"/>
        </a:p>
      </dgm:t>
    </dgm:pt>
    <dgm:pt modelId="{D4E39CEE-107A-4D6E-BA1D-B2B26CBD6CF4}" type="pres">
      <dgm:prSet presAssocID="{A991DCE4-93F2-42CD-9F99-809B72E0C9A2}" presName="rootConnector" presStyleLbl="node1" presStyleIdx="1" presStyleCnt="4"/>
      <dgm:spPr/>
      <dgm:t>
        <a:bodyPr/>
        <a:lstStyle/>
        <a:p>
          <a:endParaRPr lang="en-US"/>
        </a:p>
      </dgm:t>
    </dgm:pt>
    <dgm:pt modelId="{DDF2B4E4-5244-4AB0-BD0F-7E64E4A4F0DF}" type="pres">
      <dgm:prSet presAssocID="{A991DCE4-93F2-42CD-9F99-809B72E0C9A2}" presName="childShape" presStyleCnt="0"/>
      <dgm:spPr/>
    </dgm:pt>
    <dgm:pt modelId="{8B38E972-392E-4006-A090-D2081385055C}" type="pres">
      <dgm:prSet presAssocID="{56984095-B45C-4400-B997-CA3029C15CF3}" presName="Name13" presStyleLbl="parChTrans1D2" presStyleIdx="5" presStyleCnt="15"/>
      <dgm:spPr/>
      <dgm:t>
        <a:bodyPr/>
        <a:lstStyle/>
        <a:p>
          <a:endParaRPr lang="en-US"/>
        </a:p>
      </dgm:t>
    </dgm:pt>
    <dgm:pt modelId="{A74F5D9F-7781-4BD7-BF99-B4B38C5F80DB}" type="pres">
      <dgm:prSet presAssocID="{259FBB07-25BE-48B9-AE5F-6EDF8AC0BC0B}" presName="childText" presStyleLbl="bgAcc1" presStyleIdx="5" presStyleCnt="15" custScaleX="266312" custScaleY="179577" custLinFactNeighborX="-30626" custLinFactNeighborY="-11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34296-2796-4334-A451-47F7331CFBCF}" type="pres">
      <dgm:prSet presAssocID="{8A3C69E8-395B-49EB-9CF1-2F90B23CAC2C}" presName="Name13" presStyleLbl="parChTrans1D2" presStyleIdx="6" presStyleCnt="15"/>
      <dgm:spPr/>
      <dgm:t>
        <a:bodyPr/>
        <a:lstStyle/>
        <a:p>
          <a:endParaRPr lang="en-US"/>
        </a:p>
      </dgm:t>
    </dgm:pt>
    <dgm:pt modelId="{F983BD9A-2BEF-49E5-8F16-F1F41E7B4273}" type="pres">
      <dgm:prSet presAssocID="{267130BA-6016-445D-9F63-C9DFE803DFB5}" presName="childText" presStyleLbl="bgAcc1" presStyleIdx="6" presStyleCnt="15" custScaleX="266312" custScaleY="100495" custLinFactNeighborX="-39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2A8CA-E3AB-405C-BDE4-ECDD3B1C425C}" type="pres">
      <dgm:prSet presAssocID="{C920BF5C-6003-4D8E-861A-B76F08DCE2EE}" presName="root" presStyleCnt="0"/>
      <dgm:spPr/>
    </dgm:pt>
    <dgm:pt modelId="{BF620AFC-89F3-478D-9B74-728CDA9CCB75}" type="pres">
      <dgm:prSet presAssocID="{C920BF5C-6003-4D8E-861A-B76F08DCE2EE}" presName="rootComposite" presStyleCnt="0"/>
      <dgm:spPr/>
    </dgm:pt>
    <dgm:pt modelId="{F8ED453D-39B2-4EF5-94C6-3153ECF0DD15}" type="pres">
      <dgm:prSet presAssocID="{C920BF5C-6003-4D8E-861A-B76F08DCE2EE}" presName="rootText" presStyleLbl="node1" presStyleIdx="2" presStyleCnt="4" custScaleX="266312" custScaleY="194311" custLinFactNeighborX="10064"/>
      <dgm:spPr/>
      <dgm:t>
        <a:bodyPr/>
        <a:lstStyle/>
        <a:p>
          <a:endParaRPr lang="en-US"/>
        </a:p>
      </dgm:t>
    </dgm:pt>
    <dgm:pt modelId="{086179AD-3ABC-4D18-A6FF-7CAB1FF1AEC6}" type="pres">
      <dgm:prSet presAssocID="{C920BF5C-6003-4D8E-861A-B76F08DCE2EE}" presName="rootConnector" presStyleLbl="node1" presStyleIdx="2" presStyleCnt="4"/>
      <dgm:spPr/>
      <dgm:t>
        <a:bodyPr/>
        <a:lstStyle/>
        <a:p>
          <a:endParaRPr lang="en-US"/>
        </a:p>
      </dgm:t>
    </dgm:pt>
    <dgm:pt modelId="{DEC0ECBC-B5E5-4402-B036-855FCCBEB4B0}" type="pres">
      <dgm:prSet presAssocID="{C920BF5C-6003-4D8E-861A-B76F08DCE2EE}" presName="childShape" presStyleCnt="0"/>
      <dgm:spPr/>
    </dgm:pt>
    <dgm:pt modelId="{CBC2C035-84CB-4D3B-9E25-4C7B3AD9F666}" type="pres">
      <dgm:prSet presAssocID="{1A1420D6-024F-409E-9D41-EED77D41769F}" presName="Name13" presStyleLbl="parChTrans1D2" presStyleIdx="7" presStyleCnt="15"/>
      <dgm:spPr/>
      <dgm:t>
        <a:bodyPr/>
        <a:lstStyle/>
        <a:p>
          <a:endParaRPr lang="en-US"/>
        </a:p>
      </dgm:t>
    </dgm:pt>
    <dgm:pt modelId="{0D0AFECD-AA71-451E-A65F-0C0498C551F7}" type="pres">
      <dgm:prSet presAssocID="{B84234E6-CD79-4D5A-A3A0-52A86106053D}" presName="childText" presStyleLbl="bgAcc1" presStyleIdx="7" presStyleCnt="15" custScaleX="266312" custScaleY="10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90143-249B-42A9-B891-42D63F638340}" type="pres">
      <dgm:prSet presAssocID="{7E7602D6-FDAA-430C-9445-147BB9437AA9}" presName="Name13" presStyleLbl="parChTrans1D2" presStyleIdx="8" presStyleCnt="15"/>
      <dgm:spPr/>
      <dgm:t>
        <a:bodyPr/>
        <a:lstStyle/>
        <a:p>
          <a:endParaRPr lang="en-US"/>
        </a:p>
      </dgm:t>
    </dgm:pt>
    <dgm:pt modelId="{2D46BF83-7EF8-4CB8-9C32-941C029AF005}" type="pres">
      <dgm:prSet presAssocID="{4B5730E8-A78B-446E-ACA1-5084A8976460}" presName="childText" presStyleLbl="bgAcc1" presStyleIdx="8" presStyleCnt="15" custScaleX="266312" custScaleY="10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AEF17-D01F-48BE-8DB2-A2F39096DCA6}" type="pres">
      <dgm:prSet presAssocID="{D0FBF713-12B2-4B7C-A123-B98F8D4E24AA}" presName="Name13" presStyleLbl="parChTrans1D2" presStyleIdx="9" presStyleCnt="15"/>
      <dgm:spPr/>
      <dgm:t>
        <a:bodyPr/>
        <a:lstStyle/>
        <a:p>
          <a:endParaRPr lang="en-US"/>
        </a:p>
      </dgm:t>
    </dgm:pt>
    <dgm:pt modelId="{86F89F83-DE93-4DB5-B695-DE300E180C1A}" type="pres">
      <dgm:prSet presAssocID="{E0789E94-927E-4E31-8CF5-51E44A242BFC}" presName="childText" presStyleLbl="bgAcc1" presStyleIdx="9" presStyleCnt="15" custScaleX="266312" custScaleY="10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74896-3EFE-44A7-9519-12E9DF63BE29}" type="pres">
      <dgm:prSet presAssocID="{F18E0243-8876-44FE-8DB2-7A82FEDF4F30}" presName="Name13" presStyleLbl="parChTrans1D2" presStyleIdx="10" presStyleCnt="15"/>
      <dgm:spPr/>
      <dgm:t>
        <a:bodyPr/>
        <a:lstStyle/>
        <a:p>
          <a:endParaRPr lang="en-US"/>
        </a:p>
      </dgm:t>
    </dgm:pt>
    <dgm:pt modelId="{0592C7DA-D627-4271-910A-1ABC16A34DE6}" type="pres">
      <dgm:prSet presAssocID="{08A03BD1-641F-4866-AE28-EE9CF93758B1}" presName="childText" presStyleLbl="bgAcc1" presStyleIdx="10" presStyleCnt="15" custScaleX="266312" custScaleY="10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09563-FF8B-474B-9E63-70144BE79955}" type="pres">
      <dgm:prSet presAssocID="{11249291-6C84-4F0B-A6A2-C7A60ABF5C6C}" presName="root" presStyleCnt="0"/>
      <dgm:spPr/>
    </dgm:pt>
    <dgm:pt modelId="{0521D5B5-46C0-4894-B370-D3E2BF190C8F}" type="pres">
      <dgm:prSet presAssocID="{11249291-6C84-4F0B-A6A2-C7A60ABF5C6C}" presName="rootComposite" presStyleCnt="0"/>
      <dgm:spPr/>
    </dgm:pt>
    <dgm:pt modelId="{BB254968-547D-4EE6-9736-CDA2BDA11DBD}" type="pres">
      <dgm:prSet presAssocID="{11249291-6C84-4F0B-A6A2-C7A60ABF5C6C}" presName="rootText" presStyleLbl="node1" presStyleIdx="3" presStyleCnt="4" custScaleX="266312" custScaleY="194311" custLinFactNeighborX="11187"/>
      <dgm:spPr/>
      <dgm:t>
        <a:bodyPr/>
        <a:lstStyle/>
        <a:p>
          <a:endParaRPr lang="en-US"/>
        </a:p>
      </dgm:t>
    </dgm:pt>
    <dgm:pt modelId="{66CE6CDD-9DB7-4B6F-8DE1-70F6B282BA81}" type="pres">
      <dgm:prSet presAssocID="{11249291-6C84-4F0B-A6A2-C7A60ABF5C6C}" presName="rootConnector" presStyleLbl="node1" presStyleIdx="3" presStyleCnt="4"/>
      <dgm:spPr/>
      <dgm:t>
        <a:bodyPr/>
        <a:lstStyle/>
        <a:p>
          <a:endParaRPr lang="en-US"/>
        </a:p>
      </dgm:t>
    </dgm:pt>
    <dgm:pt modelId="{3BD58D7E-0429-4C57-A280-5EB852EE1F7E}" type="pres">
      <dgm:prSet presAssocID="{11249291-6C84-4F0B-A6A2-C7A60ABF5C6C}" presName="childShape" presStyleCnt="0"/>
      <dgm:spPr/>
    </dgm:pt>
    <dgm:pt modelId="{281DD069-5722-4218-985F-A156A4E3FAD4}" type="pres">
      <dgm:prSet presAssocID="{AE5C4F7F-9CF8-4BCD-B6A3-5E97F863E295}" presName="Name13" presStyleLbl="parChTrans1D2" presStyleIdx="11" presStyleCnt="15"/>
      <dgm:spPr/>
      <dgm:t>
        <a:bodyPr/>
        <a:lstStyle/>
        <a:p>
          <a:endParaRPr lang="en-US"/>
        </a:p>
      </dgm:t>
    </dgm:pt>
    <dgm:pt modelId="{2477FA7B-66DF-44AB-81C0-541AC2228D29}" type="pres">
      <dgm:prSet presAssocID="{9470D9F8-009C-4195-B1BE-7398640F7F6E}" presName="childText" presStyleLbl="bgAcc1" presStyleIdx="11" presStyleCnt="15" custScaleX="266312" custScaleY="10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B26E3-F5FD-43F2-9ADD-318DFDB4F735}" type="pres">
      <dgm:prSet presAssocID="{35499836-F5AF-4B21-9E2D-81EF39DECBAC}" presName="Name13" presStyleLbl="parChTrans1D2" presStyleIdx="12" presStyleCnt="15"/>
      <dgm:spPr/>
      <dgm:t>
        <a:bodyPr/>
        <a:lstStyle/>
        <a:p>
          <a:endParaRPr lang="en-US"/>
        </a:p>
      </dgm:t>
    </dgm:pt>
    <dgm:pt modelId="{DE326195-8B6E-483F-B7F6-C99245E8A0FC}" type="pres">
      <dgm:prSet presAssocID="{08BD6EC6-11AD-42E8-98B1-67A787E3BB39}" presName="childText" presStyleLbl="bgAcc1" presStyleIdx="12" presStyleCnt="15" custScaleX="266312" custScaleY="10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85B5A-9A40-46A5-A3B7-5EE4A8F999F2}" type="pres">
      <dgm:prSet presAssocID="{189D5744-CC5C-44C7-A749-557CFAA7D637}" presName="Name13" presStyleLbl="parChTrans1D2" presStyleIdx="13" presStyleCnt="15"/>
      <dgm:spPr/>
      <dgm:t>
        <a:bodyPr/>
        <a:lstStyle/>
        <a:p>
          <a:endParaRPr lang="en-US"/>
        </a:p>
      </dgm:t>
    </dgm:pt>
    <dgm:pt modelId="{60D8003C-4C83-4704-92BF-8A292C750C34}" type="pres">
      <dgm:prSet presAssocID="{34953EBD-D610-46FB-B584-19DB57C37981}" presName="childText" presStyleLbl="bgAcc1" presStyleIdx="13" presStyleCnt="15" custScaleX="266312" custScaleY="10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A2D06-FD65-46F7-8863-B44168B46866}" type="pres">
      <dgm:prSet presAssocID="{4FA5AE85-9991-494C-949D-0300C30DFE14}" presName="Name13" presStyleLbl="parChTrans1D2" presStyleIdx="14" presStyleCnt="15"/>
      <dgm:spPr/>
      <dgm:t>
        <a:bodyPr/>
        <a:lstStyle/>
        <a:p>
          <a:endParaRPr lang="en-US"/>
        </a:p>
      </dgm:t>
    </dgm:pt>
    <dgm:pt modelId="{03E102F5-6489-4C0E-A122-DD1B9ADEF58B}" type="pres">
      <dgm:prSet presAssocID="{D0BE3BFD-B44D-4FF0-BE3F-098E2C38926D}" presName="childText" presStyleLbl="bgAcc1" presStyleIdx="14" presStyleCnt="15" custScaleX="266311" custLinFactNeighborX="4625" custLinFactNeighborY="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34C16C-C86E-435A-B97A-9FF9379E82AA}" type="presOf" srcId="{34953EBD-D610-46FB-B584-19DB57C37981}" destId="{60D8003C-4C83-4704-92BF-8A292C750C34}" srcOrd="0" destOrd="0" presId="urn:microsoft.com/office/officeart/2005/8/layout/hierarchy3"/>
    <dgm:cxn modelId="{FAB1CF08-FD66-4ECD-BE82-492F1150C2F5}" type="presOf" srcId="{C920BF5C-6003-4D8E-861A-B76F08DCE2EE}" destId="{F8ED453D-39B2-4EF5-94C6-3153ECF0DD15}" srcOrd="0" destOrd="0" presId="urn:microsoft.com/office/officeart/2005/8/layout/hierarchy3"/>
    <dgm:cxn modelId="{22A5B98F-F7A5-4E2B-AEB6-C047CFD03685}" type="presOf" srcId="{4FA5AE85-9991-494C-949D-0300C30DFE14}" destId="{1E3A2D06-FD65-46F7-8863-B44168B46866}" srcOrd="0" destOrd="0" presId="urn:microsoft.com/office/officeart/2005/8/layout/hierarchy3"/>
    <dgm:cxn modelId="{B772265E-C214-423C-91AB-3DCB744C1737}" srcId="{A7FD2AB0-A7A7-43EE-A59E-17975D8FBA09}" destId="{FF55A293-91CF-437F-867A-679125BB0F99}" srcOrd="0" destOrd="0" parTransId="{E0A7A9A2-B557-46F9-9A61-2B87BCB42390}" sibTransId="{D2BB9630-FE10-40B5-BE4F-ED884763F865}"/>
    <dgm:cxn modelId="{414F10E2-68D5-4E61-9928-084F8DEE5F26}" type="presOf" srcId="{B84234E6-CD79-4D5A-A3A0-52A86106053D}" destId="{0D0AFECD-AA71-451E-A65F-0C0498C551F7}" srcOrd="0" destOrd="0" presId="urn:microsoft.com/office/officeart/2005/8/layout/hierarchy3"/>
    <dgm:cxn modelId="{288DCAA9-26BA-491C-86C7-96FC25EDFDB9}" srcId="{A991DCE4-93F2-42CD-9F99-809B72E0C9A2}" destId="{259FBB07-25BE-48B9-AE5F-6EDF8AC0BC0B}" srcOrd="0" destOrd="0" parTransId="{56984095-B45C-4400-B997-CA3029C15CF3}" sibTransId="{E512682A-EE28-49CD-96A6-405A737216AB}"/>
    <dgm:cxn modelId="{33FB8EA6-A458-4EAA-AEBC-543C45E8FD71}" srcId="{11249291-6C84-4F0B-A6A2-C7A60ABF5C6C}" destId="{9470D9F8-009C-4195-B1BE-7398640F7F6E}" srcOrd="0" destOrd="0" parTransId="{AE5C4F7F-9CF8-4BCD-B6A3-5E97F863E295}" sibTransId="{DC89D91B-8CA8-4380-8A49-982CDD9B1B9E}"/>
    <dgm:cxn modelId="{2A03BAC5-98F2-4D71-B017-EC30DDEC7FA4}" srcId="{086AD61C-D53E-4DAA-A1BF-6E5613DDB37A}" destId="{11249291-6C84-4F0B-A6A2-C7A60ABF5C6C}" srcOrd="3" destOrd="0" parTransId="{084961DF-9E57-4172-9789-497571FE7B9F}" sibTransId="{1A1FB4CD-628C-43FE-96FB-2F6B18434E26}"/>
    <dgm:cxn modelId="{D9A87ABD-D4D4-4E4C-921D-38616075B1CF}" srcId="{C920BF5C-6003-4D8E-861A-B76F08DCE2EE}" destId="{4B5730E8-A78B-446E-ACA1-5084A8976460}" srcOrd="1" destOrd="0" parTransId="{7E7602D6-FDAA-430C-9445-147BB9437AA9}" sibTransId="{ADD7600D-ECC9-4B51-8E67-AA20FDD259B7}"/>
    <dgm:cxn modelId="{4A47DE87-60F6-4F16-B2C3-309D0D439FE3}" srcId="{A7FD2AB0-A7A7-43EE-A59E-17975D8FBA09}" destId="{08309729-516F-4DB9-B5CA-9658FF7777A3}" srcOrd="3" destOrd="0" parTransId="{DC371D4B-65D8-45C4-B8AD-40AFCCA37B90}" sibTransId="{94EDFD9D-EAB4-488F-843C-AE0E5B3FF9C9}"/>
    <dgm:cxn modelId="{55E565FD-CB55-45B3-8285-BFC147A9A744}" type="presOf" srcId="{35499836-F5AF-4B21-9E2D-81EF39DECBAC}" destId="{222B26E3-F5FD-43F2-9ADD-318DFDB4F735}" srcOrd="0" destOrd="0" presId="urn:microsoft.com/office/officeart/2005/8/layout/hierarchy3"/>
    <dgm:cxn modelId="{E742F307-FCA3-4D90-B2AC-917E03EC82D2}" type="presOf" srcId="{F18E0243-8876-44FE-8DB2-7A82FEDF4F30}" destId="{16D74896-3EFE-44A7-9519-12E9DF63BE29}" srcOrd="0" destOrd="0" presId="urn:microsoft.com/office/officeart/2005/8/layout/hierarchy3"/>
    <dgm:cxn modelId="{4A9DB36B-13B6-41E6-9336-C81CD16A8FE6}" srcId="{11249291-6C84-4F0B-A6A2-C7A60ABF5C6C}" destId="{08BD6EC6-11AD-42E8-98B1-67A787E3BB39}" srcOrd="1" destOrd="0" parTransId="{35499836-F5AF-4B21-9E2D-81EF39DECBAC}" sibTransId="{D7384D3F-A039-4E44-812C-FEBAF80B6034}"/>
    <dgm:cxn modelId="{D8880F58-5CD7-44C9-8BF1-0A684DDE2B2B}" type="presOf" srcId="{08BD6EC6-11AD-42E8-98B1-67A787E3BB39}" destId="{DE326195-8B6E-483F-B7F6-C99245E8A0FC}" srcOrd="0" destOrd="0" presId="urn:microsoft.com/office/officeart/2005/8/layout/hierarchy3"/>
    <dgm:cxn modelId="{140BD516-E548-4F56-99C6-A98C59535D46}" srcId="{C920BF5C-6003-4D8E-861A-B76F08DCE2EE}" destId="{08A03BD1-641F-4866-AE28-EE9CF93758B1}" srcOrd="3" destOrd="0" parTransId="{F18E0243-8876-44FE-8DB2-7A82FEDF4F30}" sibTransId="{C03CF0C8-360E-49DC-9558-CF4E64022378}"/>
    <dgm:cxn modelId="{37054E44-5C90-4D2D-AB46-E38DC5642A66}" type="presOf" srcId="{08309729-516F-4DB9-B5CA-9658FF7777A3}" destId="{3EA886A1-B9B2-4D8F-88B5-1FA1A39451C8}" srcOrd="0" destOrd="0" presId="urn:microsoft.com/office/officeart/2005/8/layout/hierarchy3"/>
    <dgm:cxn modelId="{013A4DEC-BCDF-4302-90C9-3B8F228E08C0}" srcId="{11249291-6C84-4F0B-A6A2-C7A60ABF5C6C}" destId="{D0BE3BFD-B44D-4FF0-BE3F-098E2C38926D}" srcOrd="3" destOrd="0" parTransId="{4FA5AE85-9991-494C-949D-0300C30DFE14}" sibTransId="{922A69D3-FA2F-4F03-99D2-C51ABD173B22}"/>
    <dgm:cxn modelId="{0AF6CF1A-B371-4695-8789-5895CABAD838}" srcId="{A991DCE4-93F2-42CD-9F99-809B72E0C9A2}" destId="{267130BA-6016-445D-9F63-C9DFE803DFB5}" srcOrd="1" destOrd="0" parTransId="{8A3C69E8-395B-49EB-9CF1-2F90B23CAC2C}" sibTransId="{7C2BA590-8C1F-48EC-B1BB-722A663A78A1}"/>
    <dgm:cxn modelId="{F1F5205D-C45A-4F09-B211-CE8C495976E8}" type="presOf" srcId="{086AD61C-D53E-4DAA-A1BF-6E5613DDB37A}" destId="{3BE0581F-95A1-402C-B442-77EAC1FBB77A}" srcOrd="0" destOrd="0" presId="urn:microsoft.com/office/officeart/2005/8/layout/hierarchy3"/>
    <dgm:cxn modelId="{CD916925-6224-4040-9535-7FAFF42AD65F}" type="presOf" srcId="{A991DCE4-93F2-42CD-9F99-809B72E0C9A2}" destId="{D4E39CEE-107A-4D6E-BA1D-B2B26CBD6CF4}" srcOrd="1" destOrd="0" presId="urn:microsoft.com/office/officeart/2005/8/layout/hierarchy3"/>
    <dgm:cxn modelId="{9284804A-58D8-4EE9-BFE5-4265BF2E2CF5}" type="presOf" srcId="{A7FD2AB0-A7A7-43EE-A59E-17975D8FBA09}" destId="{A3575305-63EA-4C7F-AB96-25964EFE765B}" srcOrd="0" destOrd="0" presId="urn:microsoft.com/office/officeart/2005/8/layout/hierarchy3"/>
    <dgm:cxn modelId="{8DE86C07-577B-4B03-8E96-333CAA3DCF24}" type="presOf" srcId="{7E7602D6-FDAA-430C-9445-147BB9437AA9}" destId="{12F90143-249B-42A9-B891-42D63F638340}" srcOrd="0" destOrd="0" presId="urn:microsoft.com/office/officeart/2005/8/layout/hierarchy3"/>
    <dgm:cxn modelId="{3D08DCD4-AE2D-4A74-95C8-BAD7B6AC5F40}" type="presOf" srcId="{56984095-B45C-4400-B997-CA3029C15CF3}" destId="{8B38E972-392E-4006-A090-D2081385055C}" srcOrd="0" destOrd="0" presId="urn:microsoft.com/office/officeart/2005/8/layout/hierarchy3"/>
    <dgm:cxn modelId="{E0983B76-7313-470C-8A26-3601E479A005}" type="presOf" srcId="{C920BF5C-6003-4D8E-861A-B76F08DCE2EE}" destId="{086179AD-3ABC-4D18-A6FF-7CAB1FF1AEC6}" srcOrd="1" destOrd="0" presId="urn:microsoft.com/office/officeart/2005/8/layout/hierarchy3"/>
    <dgm:cxn modelId="{5A1C88BC-1BB1-4323-8176-D615FA63D2B1}" srcId="{C920BF5C-6003-4D8E-861A-B76F08DCE2EE}" destId="{E0789E94-927E-4E31-8CF5-51E44A242BFC}" srcOrd="2" destOrd="0" parTransId="{D0FBF713-12B2-4B7C-A123-B98F8D4E24AA}" sibTransId="{97D14B43-4332-4B76-92E2-1D015306A0FD}"/>
    <dgm:cxn modelId="{84797DBD-3814-41F2-AFFB-759FEFCE163B}" type="presOf" srcId="{4B5730E8-A78B-446E-ACA1-5084A8976460}" destId="{2D46BF83-7EF8-4CB8-9C32-941C029AF005}" srcOrd="0" destOrd="0" presId="urn:microsoft.com/office/officeart/2005/8/layout/hierarchy3"/>
    <dgm:cxn modelId="{055DDE7A-1B39-430E-9F8E-1156E357B898}" type="presOf" srcId="{8A3C69E8-395B-49EB-9CF1-2F90B23CAC2C}" destId="{58F34296-2796-4334-A451-47F7331CFBCF}" srcOrd="0" destOrd="0" presId="urn:microsoft.com/office/officeart/2005/8/layout/hierarchy3"/>
    <dgm:cxn modelId="{81267DEC-9FE3-4F49-9252-BD581D8C9439}" type="presOf" srcId="{11249291-6C84-4F0B-A6A2-C7A60ABF5C6C}" destId="{BB254968-547D-4EE6-9736-CDA2BDA11DBD}" srcOrd="0" destOrd="0" presId="urn:microsoft.com/office/officeart/2005/8/layout/hierarchy3"/>
    <dgm:cxn modelId="{B986EE7E-38EE-46FA-ACB3-F8A2A59D22B5}" type="presOf" srcId="{AD359FA6-4B6B-4E5C-9ABA-AD065EE9CC57}" destId="{F1A3ED83-FF27-4AE2-895A-B652582C4AA6}" srcOrd="0" destOrd="0" presId="urn:microsoft.com/office/officeart/2005/8/layout/hierarchy3"/>
    <dgm:cxn modelId="{0E5CCEDE-CDFD-432A-B9B3-FA5543F724A5}" type="presOf" srcId="{A991DCE4-93F2-42CD-9F99-809B72E0C9A2}" destId="{E2566DB1-DE69-4A9F-AD18-BD0AA93F08E0}" srcOrd="0" destOrd="0" presId="urn:microsoft.com/office/officeart/2005/8/layout/hierarchy3"/>
    <dgm:cxn modelId="{0FC42A72-045C-4935-A31A-F42144D69073}" srcId="{A7FD2AB0-A7A7-43EE-A59E-17975D8FBA09}" destId="{E7977EE0-EC12-496B-B9AF-C93F977D2505}" srcOrd="4" destOrd="0" parTransId="{697CCD49-130D-4468-81B8-C618401346F0}" sibTransId="{FDEFA05B-4234-45C6-84F5-1F324BE173B4}"/>
    <dgm:cxn modelId="{893F3CCB-A31E-4F73-8785-85A5FA665109}" type="presOf" srcId="{47740F09-DC5D-4EDA-B55C-F1DCCE8AED59}" destId="{D2AA45BC-6C1D-4CC8-992C-E9CB23F39997}" srcOrd="0" destOrd="0" presId="urn:microsoft.com/office/officeart/2005/8/layout/hierarchy3"/>
    <dgm:cxn modelId="{C0E96F1D-2162-4951-ADB8-4B51CF1A09B2}" srcId="{086AD61C-D53E-4DAA-A1BF-6E5613DDB37A}" destId="{A7FD2AB0-A7A7-43EE-A59E-17975D8FBA09}" srcOrd="0" destOrd="0" parTransId="{9235614C-167E-4923-9BF3-20E127BA4866}" sibTransId="{17B6DB52-C7A1-4008-991A-B422F597A884}"/>
    <dgm:cxn modelId="{F2CFF99F-9C11-4224-B6B9-BE75F3D5C584}" srcId="{A7FD2AB0-A7A7-43EE-A59E-17975D8FBA09}" destId="{2A625E04-36B3-436D-930C-829027AEDA28}" srcOrd="2" destOrd="0" parTransId="{2E27D95F-8B08-4262-8DB3-0D5FC2620A94}" sibTransId="{A8B5C98B-74D1-4847-A36C-95974FE07479}"/>
    <dgm:cxn modelId="{34B4BD39-ED73-4D9C-89C5-27C1A4A9E227}" type="presOf" srcId="{2A625E04-36B3-436D-930C-829027AEDA28}" destId="{EB47586C-3674-4F19-AAA3-75D8CF9D5E3F}" srcOrd="0" destOrd="0" presId="urn:microsoft.com/office/officeart/2005/8/layout/hierarchy3"/>
    <dgm:cxn modelId="{95C07C55-5E02-4482-81F4-0C994A3C3BD9}" type="presOf" srcId="{259FBB07-25BE-48B9-AE5F-6EDF8AC0BC0B}" destId="{A74F5D9F-7781-4BD7-BF99-B4B38C5F80DB}" srcOrd="0" destOrd="0" presId="urn:microsoft.com/office/officeart/2005/8/layout/hierarchy3"/>
    <dgm:cxn modelId="{5C642E2C-71EA-40CE-9ACF-6BD9F122B754}" type="presOf" srcId="{E0A7A9A2-B557-46F9-9A61-2B87BCB42390}" destId="{FA65B261-33E0-400C-8687-1A7710891ED1}" srcOrd="0" destOrd="0" presId="urn:microsoft.com/office/officeart/2005/8/layout/hierarchy3"/>
    <dgm:cxn modelId="{E455F75F-8343-4831-BB2F-C860868F8A9E}" type="presOf" srcId="{189D5744-CC5C-44C7-A749-557CFAA7D637}" destId="{5B585B5A-9A40-46A5-A3B7-5EE4A8F999F2}" srcOrd="0" destOrd="0" presId="urn:microsoft.com/office/officeart/2005/8/layout/hierarchy3"/>
    <dgm:cxn modelId="{C891F814-F1C2-4456-A3C4-EA122529D764}" type="presOf" srcId="{E7977EE0-EC12-496B-B9AF-C93F977D2505}" destId="{3128C526-2966-4352-93A3-B462261C213D}" srcOrd="0" destOrd="0" presId="urn:microsoft.com/office/officeart/2005/8/layout/hierarchy3"/>
    <dgm:cxn modelId="{77E1A7A5-8AD1-4ED0-ACCE-89D3AE6E2D77}" type="presOf" srcId="{08A03BD1-641F-4866-AE28-EE9CF93758B1}" destId="{0592C7DA-D627-4271-910A-1ABC16A34DE6}" srcOrd="0" destOrd="0" presId="urn:microsoft.com/office/officeart/2005/8/layout/hierarchy3"/>
    <dgm:cxn modelId="{054B93ED-EF71-4266-B18F-E8DA9DAA9741}" type="presOf" srcId="{9470D9F8-009C-4195-B1BE-7398640F7F6E}" destId="{2477FA7B-66DF-44AB-81C0-541AC2228D29}" srcOrd="0" destOrd="0" presId="urn:microsoft.com/office/officeart/2005/8/layout/hierarchy3"/>
    <dgm:cxn modelId="{341B0E32-7BB9-466A-8612-A1C2D2F2CEE8}" srcId="{11249291-6C84-4F0B-A6A2-C7A60ABF5C6C}" destId="{34953EBD-D610-46FB-B584-19DB57C37981}" srcOrd="2" destOrd="0" parTransId="{189D5744-CC5C-44C7-A749-557CFAA7D637}" sibTransId="{4F55DBB9-00F0-4BB8-B723-A1CE0A1B29DE}"/>
    <dgm:cxn modelId="{D622BF83-48E2-4E2B-81B2-FCCC1185E843}" type="presOf" srcId="{E0789E94-927E-4E31-8CF5-51E44A242BFC}" destId="{86F89F83-DE93-4DB5-B695-DE300E180C1A}" srcOrd="0" destOrd="0" presId="urn:microsoft.com/office/officeart/2005/8/layout/hierarchy3"/>
    <dgm:cxn modelId="{CF74A431-D261-4DAE-B547-D03334C6EBC0}" type="presOf" srcId="{AE5C4F7F-9CF8-4BCD-B6A3-5E97F863E295}" destId="{281DD069-5722-4218-985F-A156A4E3FAD4}" srcOrd="0" destOrd="0" presId="urn:microsoft.com/office/officeart/2005/8/layout/hierarchy3"/>
    <dgm:cxn modelId="{E6DC68FE-CF66-4480-A2FD-44F0DC23CFAA}" type="presOf" srcId="{267130BA-6016-445D-9F63-C9DFE803DFB5}" destId="{F983BD9A-2BEF-49E5-8F16-F1F41E7B4273}" srcOrd="0" destOrd="0" presId="urn:microsoft.com/office/officeart/2005/8/layout/hierarchy3"/>
    <dgm:cxn modelId="{7BA03DB4-E21A-4734-98A4-49EF835D2848}" type="presOf" srcId="{D0BE3BFD-B44D-4FF0-BE3F-098E2C38926D}" destId="{03E102F5-6489-4C0E-A122-DD1B9ADEF58B}" srcOrd="0" destOrd="0" presId="urn:microsoft.com/office/officeart/2005/8/layout/hierarchy3"/>
    <dgm:cxn modelId="{BE25F698-776B-4047-9281-DBB1AF6A27B7}" srcId="{C920BF5C-6003-4D8E-861A-B76F08DCE2EE}" destId="{B84234E6-CD79-4D5A-A3A0-52A86106053D}" srcOrd="0" destOrd="0" parTransId="{1A1420D6-024F-409E-9D41-EED77D41769F}" sibTransId="{EAAB2CE6-3C89-4924-A247-47A7FF8031BA}"/>
    <dgm:cxn modelId="{60EB9E34-0DCE-47FD-B34A-6E8A861B5FC3}" type="presOf" srcId="{1A1420D6-024F-409E-9D41-EED77D41769F}" destId="{CBC2C035-84CB-4D3B-9E25-4C7B3AD9F666}" srcOrd="0" destOrd="0" presId="urn:microsoft.com/office/officeart/2005/8/layout/hierarchy3"/>
    <dgm:cxn modelId="{B5DB0D1B-2529-43A9-A060-5838810BE770}" srcId="{086AD61C-D53E-4DAA-A1BF-6E5613DDB37A}" destId="{A991DCE4-93F2-42CD-9F99-809B72E0C9A2}" srcOrd="1" destOrd="0" parTransId="{3C912BCA-0DF1-4142-AB1D-185E2B41494B}" sibTransId="{12402A59-0CB9-4A18-83C3-EAFEA36A36AE}"/>
    <dgm:cxn modelId="{33AB26BB-BDFC-4345-84F0-8E78B8F234B9}" type="presOf" srcId="{D0FBF713-12B2-4B7C-A123-B98F8D4E24AA}" destId="{C96AEF17-D01F-48BE-8DB2-A2F39096DCA6}" srcOrd="0" destOrd="0" presId="urn:microsoft.com/office/officeart/2005/8/layout/hierarchy3"/>
    <dgm:cxn modelId="{5077459F-82C2-4415-B531-0D0A3D9FDED5}" type="presOf" srcId="{11249291-6C84-4F0B-A6A2-C7A60ABF5C6C}" destId="{66CE6CDD-9DB7-4B6F-8DE1-70F6B282BA81}" srcOrd="1" destOrd="0" presId="urn:microsoft.com/office/officeart/2005/8/layout/hierarchy3"/>
    <dgm:cxn modelId="{C0A95E25-07C1-4841-9C02-7696D262DE47}" type="presOf" srcId="{FF55A293-91CF-437F-867A-679125BB0F99}" destId="{52D0873F-FDA5-4075-8878-9CEC39694411}" srcOrd="0" destOrd="0" presId="urn:microsoft.com/office/officeart/2005/8/layout/hierarchy3"/>
    <dgm:cxn modelId="{54029382-9343-4716-9256-4CCB669E033A}" type="presOf" srcId="{A7FD2AB0-A7A7-43EE-A59E-17975D8FBA09}" destId="{8740E944-5AE8-4ECB-AC95-A7C7390E5C3D}" srcOrd="1" destOrd="0" presId="urn:microsoft.com/office/officeart/2005/8/layout/hierarchy3"/>
    <dgm:cxn modelId="{F315670C-6046-4F1A-A082-2788571F2265}" type="presOf" srcId="{697CCD49-130D-4468-81B8-C618401346F0}" destId="{75E881A0-950A-482A-B58E-C26154F245E7}" srcOrd="0" destOrd="0" presId="urn:microsoft.com/office/officeart/2005/8/layout/hierarchy3"/>
    <dgm:cxn modelId="{87D4325E-63A0-431C-A692-5989DD6D96DC}" type="presOf" srcId="{2E27D95F-8B08-4262-8DB3-0D5FC2620A94}" destId="{4806A5D9-F3B6-4E11-8EEF-5EF17EC1E673}" srcOrd="0" destOrd="0" presId="urn:microsoft.com/office/officeart/2005/8/layout/hierarchy3"/>
    <dgm:cxn modelId="{12313416-9019-4713-B715-58CCBF915168}" srcId="{A7FD2AB0-A7A7-43EE-A59E-17975D8FBA09}" destId="{AD359FA6-4B6B-4E5C-9ABA-AD065EE9CC57}" srcOrd="1" destOrd="0" parTransId="{47740F09-DC5D-4EDA-B55C-F1DCCE8AED59}" sibTransId="{42468575-990D-49C8-91A3-FFC9C0C5B075}"/>
    <dgm:cxn modelId="{0725B589-3797-4F9E-B917-D0E2613FDFBA}" type="presOf" srcId="{DC371D4B-65D8-45C4-B8AD-40AFCCA37B90}" destId="{B8D94E84-83E7-45DB-BD0C-AEAC616105EA}" srcOrd="0" destOrd="0" presId="urn:microsoft.com/office/officeart/2005/8/layout/hierarchy3"/>
    <dgm:cxn modelId="{D61C2D6C-AB76-4B15-B5B4-A27CB9A79484}" srcId="{086AD61C-D53E-4DAA-A1BF-6E5613DDB37A}" destId="{C920BF5C-6003-4D8E-861A-B76F08DCE2EE}" srcOrd="2" destOrd="0" parTransId="{AF50E3A3-6065-417F-B042-4B308BBFBC79}" sibTransId="{A08CCC5F-33EA-4C92-9868-AFB611706A38}"/>
    <dgm:cxn modelId="{66957AAE-5194-4BC2-AD86-49C779CB3FEA}" type="presParOf" srcId="{3BE0581F-95A1-402C-B442-77EAC1FBB77A}" destId="{EEFAFFD2-7C15-42D6-98B2-D0DB8D8D1D7B}" srcOrd="0" destOrd="0" presId="urn:microsoft.com/office/officeart/2005/8/layout/hierarchy3"/>
    <dgm:cxn modelId="{6E102F5B-979C-448F-9013-24573BF7F1CC}" type="presParOf" srcId="{EEFAFFD2-7C15-42D6-98B2-D0DB8D8D1D7B}" destId="{82098254-910E-4248-B950-4E44FEE1DF00}" srcOrd="0" destOrd="0" presId="urn:microsoft.com/office/officeart/2005/8/layout/hierarchy3"/>
    <dgm:cxn modelId="{CA2A49ED-4BFD-40E1-8194-E79CF6D521F0}" type="presParOf" srcId="{82098254-910E-4248-B950-4E44FEE1DF00}" destId="{A3575305-63EA-4C7F-AB96-25964EFE765B}" srcOrd="0" destOrd="0" presId="urn:microsoft.com/office/officeart/2005/8/layout/hierarchy3"/>
    <dgm:cxn modelId="{826CE7FE-66A6-455F-8842-458DB888283A}" type="presParOf" srcId="{82098254-910E-4248-B950-4E44FEE1DF00}" destId="{8740E944-5AE8-4ECB-AC95-A7C7390E5C3D}" srcOrd="1" destOrd="0" presId="urn:microsoft.com/office/officeart/2005/8/layout/hierarchy3"/>
    <dgm:cxn modelId="{5A1CA86E-B578-407C-A205-D966BE51C737}" type="presParOf" srcId="{EEFAFFD2-7C15-42D6-98B2-D0DB8D8D1D7B}" destId="{1068F65E-B386-4CBF-8E7E-C89B1AA41AEE}" srcOrd="1" destOrd="0" presId="urn:microsoft.com/office/officeart/2005/8/layout/hierarchy3"/>
    <dgm:cxn modelId="{C48EDC86-4245-40AC-A51E-066773690F62}" type="presParOf" srcId="{1068F65E-B386-4CBF-8E7E-C89B1AA41AEE}" destId="{FA65B261-33E0-400C-8687-1A7710891ED1}" srcOrd="0" destOrd="0" presId="urn:microsoft.com/office/officeart/2005/8/layout/hierarchy3"/>
    <dgm:cxn modelId="{C5FFA7A8-5EC9-48A2-BCE4-233C57B272F4}" type="presParOf" srcId="{1068F65E-B386-4CBF-8E7E-C89B1AA41AEE}" destId="{52D0873F-FDA5-4075-8878-9CEC39694411}" srcOrd="1" destOrd="0" presId="urn:microsoft.com/office/officeart/2005/8/layout/hierarchy3"/>
    <dgm:cxn modelId="{D1052145-4BD4-4CB4-8F81-06472BD48411}" type="presParOf" srcId="{1068F65E-B386-4CBF-8E7E-C89B1AA41AEE}" destId="{D2AA45BC-6C1D-4CC8-992C-E9CB23F39997}" srcOrd="2" destOrd="0" presId="urn:microsoft.com/office/officeart/2005/8/layout/hierarchy3"/>
    <dgm:cxn modelId="{0029D737-ECB7-46EA-8E73-F8B3192A299E}" type="presParOf" srcId="{1068F65E-B386-4CBF-8E7E-C89B1AA41AEE}" destId="{F1A3ED83-FF27-4AE2-895A-B652582C4AA6}" srcOrd="3" destOrd="0" presId="urn:microsoft.com/office/officeart/2005/8/layout/hierarchy3"/>
    <dgm:cxn modelId="{260574D1-3039-4AC0-932B-4E2FF0939C79}" type="presParOf" srcId="{1068F65E-B386-4CBF-8E7E-C89B1AA41AEE}" destId="{4806A5D9-F3B6-4E11-8EEF-5EF17EC1E673}" srcOrd="4" destOrd="0" presId="urn:microsoft.com/office/officeart/2005/8/layout/hierarchy3"/>
    <dgm:cxn modelId="{42D93340-D35D-44ED-BA5D-78D9AB48EA3B}" type="presParOf" srcId="{1068F65E-B386-4CBF-8E7E-C89B1AA41AEE}" destId="{EB47586C-3674-4F19-AAA3-75D8CF9D5E3F}" srcOrd="5" destOrd="0" presId="urn:microsoft.com/office/officeart/2005/8/layout/hierarchy3"/>
    <dgm:cxn modelId="{690B3A5A-ED78-43E5-83D0-549EE5A43059}" type="presParOf" srcId="{1068F65E-B386-4CBF-8E7E-C89B1AA41AEE}" destId="{B8D94E84-83E7-45DB-BD0C-AEAC616105EA}" srcOrd="6" destOrd="0" presId="urn:microsoft.com/office/officeart/2005/8/layout/hierarchy3"/>
    <dgm:cxn modelId="{5B2865D9-6C4E-4A69-A412-2A92BA4048A5}" type="presParOf" srcId="{1068F65E-B386-4CBF-8E7E-C89B1AA41AEE}" destId="{3EA886A1-B9B2-4D8F-88B5-1FA1A39451C8}" srcOrd="7" destOrd="0" presId="urn:microsoft.com/office/officeart/2005/8/layout/hierarchy3"/>
    <dgm:cxn modelId="{00110A4A-CC5D-4900-A2F8-3BC405C5F6B4}" type="presParOf" srcId="{1068F65E-B386-4CBF-8E7E-C89B1AA41AEE}" destId="{75E881A0-950A-482A-B58E-C26154F245E7}" srcOrd="8" destOrd="0" presId="urn:microsoft.com/office/officeart/2005/8/layout/hierarchy3"/>
    <dgm:cxn modelId="{FFEC2906-5B22-4175-B456-0C5DD9A717C4}" type="presParOf" srcId="{1068F65E-B386-4CBF-8E7E-C89B1AA41AEE}" destId="{3128C526-2966-4352-93A3-B462261C213D}" srcOrd="9" destOrd="0" presId="urn:microsoft.com/office/officeart/2005/8/layout/hierarchy3"/>
    <dgm:cxn modelId="{D221BE64-9C72-4513-9184-9F592B9D7F69}" type="presParOf" srcId="{3BE0581F-95A1-402C-B442-77EAC1FBB77A}" destId="{F9650305-B7A7-4766-B5D7-6A7A47D2E58D}" srcOrd="1" destOrd="0" presId="urn:microsoft.com/office/officeart/2005/8/layout/hierarchy3"/>
    <dgm:cxn modelId="{0603B3EC-42BE-4256-A07F-8759D0D2F1FB}" type="presParOf" srcId="{F9650305-B7A7-4766-B5D7-6A7A47D2E58D}" destId="{77EAD5A4-E86E-4A99-AF9A-A5DAA9AC9BC7}" srcOrd="0" destOrd="0" presId="urn:microsoft.com/office/officeart/2005/8/layout/hierarchy3"/>
    <dgm:cxn modelId="{3BE3EFA3-49D2-4D26-9D95-E8A799A2D302}" type="presParOf" srcId="{77EAD5A4-E86E-4A99-AF9A-A5DAA9AC9BC7}" destId="{E2566DB1-DE69-4A9F-AD18-BD0AA93F08E0}" srcOrd="0" destOrd="0" presId="urn:microsoft.com/office/officeart/2005/8/layout/hierarchy3"/>
    <dgm:cxn modelId="{F2260E11-2B4D-4821-BCBB-F69371223A9A}" type="presParOf" srcId="{77EAD5A4-E86E-4A99-AF9A-A5DAA9AC9BC7}" destId="{D4E39CEE-107A-4D6E-BA1D-B2B26CBD6CF4}" srcOrd="1" destOrd="0" presId="urn:microsoft.com/office/officeart/2005/8/layout/hierarchy3"/>
    <dgm:cxn modelId="{FD29F743-61B9-433F-91DB-56FF5A3DFC71}" type="presParOf" srcId="{F9650305-B7A7-4766-B5D7-6A7A47D2E58D}" destId="{DDF2B4E4-5244-4AB0-BD0F-7E64E4A4F0DF}" srcOrd="1" destOrd="0" presId="urn:microsoft.com/office/officeart/2005/8/layout/hierarchy3"/>
    <dgm:cxn modelId="{69098A82-17C7-49EC-BEB0-F1114A6CFE79}" type="presParOf" srcId="{DDF2B4E4-5244-4AB0-BD0F-7E64E4A4F0DF}" destId="{8B38E972-392E-4006-A090-D2081385055C}" srcOrd="0" destOrd="0" presId="urn:microsoft.com/office/officeart/2005/8/layout/hierarchy3"/>
    <dgm:cxn modelId="{F87EF2AD-258B-4209-8104-280F3E9419F9}" type="presParOf" srcId="{DDF2B4E4-5244-4AB0-BD0F-7E64E4A4F0DF}" destId="{A74F5D9F-7781-4BD7-BF99-B4B38C5F80DB}" srcOrd="1" destOrd="0" presId="urn:microsoft.com/office/officeart/2005/8/layout/hierarchy3"/>
    <dgm:cxn modelId="{97936458-6AD8-4A04-8F81-85C844FCB226}" type="presParOf" srcId="{DDF2B4E4-5244-4AB0-BD0F-7E64E4A4F0DF}" destId="{58F34296-2796-4334-A451-47F7331CFBCF}" srcOrd="2" destOrd="0" presId="urn:microsoft.com/office/officeart/2005/8/layout/hierarchy3"/>
    <dgm:cxn modelId="{C49CB3A9-F1A6-4531-95FA-01F0FD42B321}" type="presParOf" srcId="{DDF2B4E4-5244-4AB0-BD0F-7E64E4A4F0DF}" destId="{F983BD9A-2BEF-49E5-8F16-F1F41E7B4273}" srcOrd="3" destOrd="0" presId="urn:microsoft.com/office/officeart/2005/8/layout/hierarchy3"/>
    <dgm:cxn modelId="{F8B001BD-8578-4352-8AB9-0B5E5300937E}" type="presParOf" srcId="{3BE0581F-95A1-402C-B442-77EAC1FBB77A}" destId="{30C2A8CA-E3AB-405C-BDE4-ECDD3B1C425C}" srcOrd="2" destOrd="0" presId="urn:microsoft.com/office/officeart/2005/8/layout/hierarchy3"/>
    <dgm:cxn modelId="{D77BFF27-9A49-4B92-80BF-ADE8FF8B964D}" type="presParOf" srcId="{30C2A8CA-E3AB-405C-BDE4-ECDD3B1C425C}" destId="{BF620AFC-89F3-478D-9B74-728CDA9CCB75}" srcOrd="0" destOrd="0" presId="urn:microsoft.com/office/officeart/2005/8/layout/hierarchy3"/>
    <dgm:cxn modelId="{202A5074-79E9-42E5-8CBD-2065168E736A}" type="presParOf" srcId="{BF620AFC-89F3-478D-9B74-728CDA9CCB75}" destId="{F8ED453D-39B2-4EF5-94C6-3153ECF0DD15}" srcOrd="0" destOrd="0" presId="urn:microsoft.com/office/officeart/2005/8/layout/hierarchy3"/>
    <dgm:cxn modelId="{B450E555-FC90-4B4F-A777-6CE3E6184117}" type="presParOf" srcId="{BF620AFC-89F3-478D-9B74-728CDA9CCB75}" destId="{086179AD-3ABC-4D18-A6FF-7CAB1FF1AEC6}" srcOrd="1" destOrd="0" presId="urn:microsoft.com/office/officeart/2005/8/layout/hierarchy3"/>
    <dgm:cxn modelId="{C3D461E0-5302-48D2-8151-13FF46048E13}" type="presParOf" srcId="{30C2A8CA-E3AB-405C-BDE4-ECDD3B1C425C}" destId="{DEC0ECBC-B5E5-4402-B036-855FCCBEB4B0}" srcOrd="1" destOrd="0" presId="urn:microsoft.com/office/officeart/2005/8/layout/hierarchy3"/>
    <dgm:cxn modelId="{BB52FEC2-D923-4065-ACED-B108320C517E}" type="presParOf" srcId="{DEC0ECBC-B5E5-4402-B036-855FCCBEB4B0}" destId="{CBC2C035-84CB-4D3B-9E25-4C7B3AD9F666}" srcOrd="0" destOrd="0" presId="urn:microsoft.com/office/officeart/2005/8/layout/hierarchy3"/>
    <dgm:cxn modelId="{6240F390-27F0-4E00-80C4-47B622364ADD}" type="presParOf" srcId="{DEC0ECBC-B5E5-4402-B036-855FCCBEB4B0}" destId="{0D0AFECD-AA71-451E-A65F-0C0498C551F7}" srcOrd="1" destOrd="0" presId="urn:microsoft.com/office/officeart/2005/8/layout/hierarchy3"/>
    <dgm:cxn modelId="{097D97FC-8F42-406A-ACF3-74CBBA82C1C6}" type="presParOf" srcId="{DEC0ECBC-B5E5-4402-B036-855FCCBEB4B0}" destId="{12F90143-249B-42A9-B891-42D63F638340}" srcOrd="2" destOrd="0" presId="urn:microsoft.com/office/officeart/2005/8/layout/hierarchy3"/>
    <dgm:cxn modelId="{A5ABE029-2ACB-4CFD-9F45-227D6E2D8EE5}" type="presParOf" srcId="{DEC0ECBC-B5E5-4402-B036-855FCCBEB4B0}" destId="{2D46BF83-7EF8-4CB8-9C32-941C029AF005}" srcOrd="3" destOrd="0" presId="urn:microsoft.com/office/officeart/2005/8/layout/hierarchy3"/>
    <dgm:cxn modelId="{01395921-DD2A-4FF6-9AAB-610D78B7BE34}" type="presParOf" srcId="{DEC0ECBC-B5E5-4402-B036-855FCCBEB4B0}" destId="{C96AEF17-D01F-48BE-8DB2-A2F39096DCA6}" srcOrd="4" destOrd="0" presId="urn:microsoft.com/office/officeart/2005/8/layout/hierarchy3"/>
    <dgm:cxn modelId="{5F2D13BD-57D6-498D-89B4-6E4E972CD2A7}" type="presParOf" srcId="{DEC0ECBC-B5E5-4402-B036-855FCCBEB4B0}" destId="{86F89F83-DE93-4DB5-B695-DE300E180C1A}" srcOrd="5" destOrd="0" presId="urn:microsoft.com/office/officeart/2005/8/layout/hierarchy3"/>
    <dgm:cxn modelId="{3A6295F9-345C-492B-AB3B-77612F4CC81E}" type="presParOf" srcId="{DEC0ECBC-B5E5-4402-B036-855FCCBEB4B0}" destId="{16D74896-3EFE-44A7-9519-12E9DF63BE29}" srcOrd="6" destOrd="0" presId="urn:microsoft.com/office/officeart/2005/8/layout/hierarchy3"/>
    <dgm:cxn modelId="{60FA5337-6BFE-4BA0-8B2A-D29204FFC1B9}" type="presParOf" srcId="{DEC0ECBC-B5E5-4402-B036-855FCCBEB4B0}" destId="{0592C7DA-D627-4271-910A-1ABC16A34DE6}" srcOrd="7" destOrd="0" presId="urn:microsoft.com/office/officeart/2005/8/layout/hierarchy3"/>
    <dgm:cxn modelId="{615B4BC2-ECE5-4A26-ACFF-3D7ED69722D8}" type="presParOf" srcId="{3BE0581F-95A1-402C-B442-77EAC1FBB77A}" destId="{63609563-FF8B-474B-9E63-70144BE79955}" srcOrd="3" destOrd="0" presId="urn:microsoft.com/office/officeart/2005/8/layout/hierarchy3"/>
    <dgm:cxn modelId="{A54F0F3C-F538-4143-A693-8DEBC938FE1F}" type="presParOf" srcId="{63609563-FF8B-474B-9E63-70144BE79955}" destId="{0521D5B5-46C0-4894-B370-D3E2BF190C8F}" srcOrd="0" destOrd="0" presId="urn:microsoft.com/office/officeart/2005/8/layout/hierarchy3"/>
    <dgm:cxn modelId="{03A06153-DB63-454E-A19F-B0BF6A65E314}" type="presParOf" srcId="{0521D5B5-46C0-4894-B370-D3E2BF190C8F}" destId="{BB254968-547D-4EE6-9736-CDA2BDA11DBD}" srcOrd="0" destOrd="0" presId="urn:microsoft.com/office/officeart/2005/8/layout/hierarchy3"/>
    <dgm:cxn modelId="{B181D144-C388-429D-9CE7-CA898C9C5DAB}" type="presParOf" srcId="{0521D5B5-46C0-4894-B370-D3E2BF190C8F}" destId="{66CE6CDD-9DB7-4B6F-8DE1-70F6B282BA81}" srcOrd="1" destOrd="0" presId="urn:microsoft.com/office/officeart/2005/8/layout/hierarchy3"/>
    <dgm:cxn modelId="{F9547461-106A-40AB-AF0A-7C0EB737B19E}" type="presParOf" srcId="{63609563-FF8B-474B-9E63-70144BE79955}" destId="{3BD58D7E-0429-4C57-A280-5EB852EE1F7E}" srcOrd="1" destOrd="0" presId="urn:microsoft.com/office/officeart/2005/8/layout/hierarchy3"/>
    <dgm:cxn modelId="{DFF455EE-415D-4227-954A-16C2D3EBFE7A}" type="presParOf" srcId="{3BD58D7E-0429-4C57-A280-5EB852EE1F7E}" destId="{281DD069-5722-4218-985F-A156A4E3FAD4}" srcOrd="0" destOrd="0" presId="urn:microsoft.com/office/officeart/2005/8/layout/hierarchy3"/>
    <dgm:cxn modelId="{18513E1C-E1E4-43CE-8298-513115ED97B7}" type="presParOf" srcId="{3BD58D7E-0429-4C57-A280-5EB852EE1F7E}" destId="{2477FA7B-66DF-44AB-81C0-541AC2228D29}" srcOrd="1" destOrd="0" presId="urn:microsoft.com/office/officeart/2005/8/layout/hierarchy3"/>
    <dgm:cxn modelId="{C21F66E0-2411-4DBA-AA6C-4999B8C164DA}" type="presParOf" srcId="{3BD58D7E-0429-4C57-A280-5EB852EE1F7E}" destId="{222B26E3-F5FD-43F2-9ADD-318DFDB4F735}" srcOrd="2" destOrd="0" presId="urn:microsoft.com/office/officeart/2005/8/layout/hierarchy3"/>
    <dgm:cxn modelId="{F61CE7DC-FC79-45D2-BF30-19F07B0CF3F4}" type="presParOf" srcId="{3BD58D7E-0429-4C57-A280-5EB852EE1F7E}" destId="{DE326195-8B6E-483F-B7F6-C99245E8A0FC}" srcOrd="3" destOrd="0" presId="urn:microsoft.com/office/officeart/2005/8/layout/hierarchy3"/>
    <dgm:cxn modelId="{07CD629D-65D1-44F8-BF19-77132AA8FC46}" type="presParOf" srcId="{3BD58D7E-0429-4C57-A280-5EB852EE1F7E}" destId="{5B585B5A-9A40-46A5-A3B7-5EE4A8F999F2}" srcOrd="4" destOrd="0" presId="urn:microsoft.com/office/officeart/2005/8/layout/hierarchy3"/>
    <dgm:cxn modelId="{AB2233D3-CA00-498D-A11F-D083013B02A8}" type="presParOf" srcId="{3BD58D7E-0429-4C57-A280-5EB852EE1F7E}" destId="{60D8003C-4C83-4704-92BF-8A292C750C34}" srcOrd="5" destOrd="0" presId="urn:microsoft.com/office/officeart/2005/8/layout/hierarchy3"/>
    <dgm:cxn modelId="{93C151F7-FE2D-4760-A097-57190D54C7FC}" type="presParOf" srcId="{3BD58D7E-0429-4C57-A280-5EB852EE1F7E}" destId="{1E3A2D06-FD65-46F7-8863-B44168B46866}" srcOrd="6" destOrd="0" presId="urn:microsoft.com/office/officeart/2005/8/layout/hierarchy3"/>
    <dgm:cxn modelId="{B7843B9F-9E5B-4E84-B0CE-FE1C93788627}" type="presParOf" srcId="{3BD58D7E-0429-4C57-A280-5EB852EE1F7E}" destId="{03E102F5-6489-4C0E-A122-DD1B9ADEF58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719B3-A3A4-4892-8A2B-0817017E1DA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AF603C-AAED-47D4-8B96-837E30A3C489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200" b="1" dirty="0" smtClean="0"/>
            <a:t>Global OEM Alignment Activities</a:t>
          </a:r>
          <a:endParaRPr lang="en-US" sz="1200" b="1" dirty="0"/>
        </a:p>
      </dgm:t>
    </dgm:pt>
    <dgm:pt modelId="{7070DDD5-0116-4E14-84F7-5EA3DEFD0A34}" type="parTrans" cxnId="{056CB512-0066-45BB-B239-08F99C67CBDF}">
      <dgm:prSet/>
      <dgm:spPr/>
      <dgm:t>
        <a:bodyPr/>
        <a:lstStyle/>
        <a:p>
          <a:endParaRPr lang="en-US"/>
        </a:p>
      </dgm:t>
    </dgm:pt>
    <dgm:pt modelId="{1BBC73E9-52D3-4DF4-BE48-C32912E2FFFE}" type="sibTrans" cxnId="{056CB512-0066-45BB-B239-08F99C67CBDF}">
      <dgm:prSet/>
      <dgm:spPr/>
      <dgm:t>
        <a:bodyPr/>
        <a:lstStyle/>
        <a:p>
          <a:endParaRPr lang="en-US"/>
        </a:p>
      </dgm:t>
    </dgm:pt>
    <dgm:pt modelId="{2C38A4BC-B257-4088-9702-FD0B29D86A9E}">
      <dgm:prSet phldrT="[Text]" custT="1"/>
      <dgm:spPr>
        <a:ln w="9525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1200" dirty="0" smtClean="0"/>
            <a:t>Global Guiding Principles</a:t>
          </a:r>
          <a:endParaRPr lang="en-US" sz="1200" dirty="0"/>
        </a:p>
      </dgm:t>
    </dgm:pt>
    <dgm:pt modelId="{448CD192-E75D-4C1C-86E5-FA7936174D4A}" type="parTrans" cxnId="{9CF77116-656A-4115-8470-6D7C9E2F7C25}">
      <dgm:prSet/>
      <dgm:spPr/>
      <dgm:t>
        <a:bodyPr/>
        <a:lstStyle/>
        <a:p>
          <a:endParaRPr lang="en-US"/>
        </a:p>
      </dgm:t>
    </dgm:pt>
    <dgm:pt modelId="{D164382D-D1F9-4B9F-9643-F712106FB7E6}" type="sibTrans" cxnId="{9CF77116-656A-4115-8470-6D7C9E2F7C25}">
      <dgm:prSet/>
      <dgm:spPr/>
      <dgm:t>
        <a:bodyPr/>
        <a:lstStyle/>
        <a:p>
          <a:endParaRPr lang="en-US"/>
        </a:p>
      </dgm:t>
    </dgm:pt>
    <dgm:pt modelId="{EEA1AE03-00A5-4306-9F92-2BAE7D52D3DE}">
      <dgm:prSet phldrT="[Text]" custT="1"/>
      <dgm:spPr>
        <a:ln w="9525"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sz="1200" dirty="0" smtClean="0"/>
            <a:t>Practical Guidance Document</a:t>
          </a:r>
          <a:endParaRPr lang="en-US" sz="1200" dirty="0"/>
        </a:p>
      </dgm:t>
    </dgm:pt>
    <dgm:pt modelId="{56180E5F-A546-4579-A7F9-717363CE2425}" type="parTrans" cxnId="{FE4916DA-EA74-4850-97D9-F4897B55282C}">
      <dgm:prSet/>
      <dgm:spPr/>
      <dgm:t>
        <a:bodyPr/>
        <a:lstStyle/>
        <a:p>
          <a:endParaRPr lang="en-US"/>
        </a:p>
      </dgm:t>
    </dgm:pt>
    <dgm:pt modelId="{00812604-3317-4DD0-A0B6-BF5ED0E4B3AA}" type="sibTrans" cxnId="{FE4916DA-EA74-4850-97D9-F4897B55282C}">
      <dgm:prSet/>
      <dgm:spPr/>
      <dgm:t>
        <a:bodyPr/>
        <a:lstStyle/>
        <a:p>
          <a:endParaRPr lang="en-US"/>
        </a:p>
      </dgm:t>
    </dgm:pt>
    <dgm:pt modelId="{59ACD81B-FFC6-4599-AEB4-2550A02AD689}" type="pres">
      <dgm:prSet presAssocID="{66B719B3-A3A4-4892-8A2B-0817017E1DA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7CE120-79C3-4FFD-8AD1-EF1229855EC7}" type="pres">
      <dgm:prSet presAssocID="{B4AF603C-AAED-47D4-8B96-837E30A3C489}" presName="root" presStyleCnt="0"/>
      <dgm:spPr/>
    </dgm:pt>
    <dgm:pt modelId="{DE68EED3-89CE-4FBC-BE7B-4F5CB921A85C}" type="pres">
      <dgm:prSet presAssocID="{B4AF603C-AAED-47D4-8B96-837E30A3C489}" presName="rootComposite" presStyleCnt="0"/>
      <dgm:spPr/>
    </dgm:pt>
    <dgm:pt modelId="{666A0555-0170-413A-A157-74954046FE28}" type="pres">
      <dgm:prSet presAssocID="{B4AF603C-AAED-47D4-8B96-837E30A3C489}" presName="rootText" presStyleLbl="node1" presStyleIdx="0" presStyleCnt="1" custScaleX="510409" custLinFactNeighborX="49122" custLinFactNeighborY="-54"/>
      <dgm:spPr/>
      <dgm:t>
        <a:bodyPr/>
        <a:lstStyle/>
        <a:p>
          <a:endParaRPr lang="en-US"/>
        </a:p>
      </dgm:t>
    </dgm:pt>
    <dgm:pt modelId="{B2708A1B-F0BF-4C94-BFF6-2D289B814854}" type="pres">
      <dgm:prSet presAssocID="{B4AF603C-AAED-47D4-8B96-837E30A3C489}" presName="rootConnector" presStyleLbl="node1" presStyleIdx="0" presStyleCnt="1"/>
      <dgm:spPr/>
      <dgm:t>
        <a:bodyPr/>
        <a:lstStyle/>
        <a:p>
          <a:endParaRPr lang="en-US"/>
        </a:p>
      </dgm:t>
    </dgm:pt>
    <dgm:pt modelId="{5ACFDFA0-42C3-4A50-BD9B-5DCECCB4DA1A}" type="pres">
      <dgm:prSet presAssocID="{B4AF603C-AAED-47D4-8B96-837E30A3C489}" presName="childShape" presStyleCnt="0"/>
      <dgm:spPr/>
    </dgm:pt>
    <dgm:pt modelId="{18F1D7A0-842F-4FBB-9A7A-077174AB0559}" type="pres">
      <dgm:prSet presAssocID="{448CD192-E75D-4C1C-86E5-FA7936174D4A}" presName="Name13" presStyleLbl="parChTrans1D2" presStyleIdx="0" presStyleCnt="2"/>
      <dgm:spPr/>
      <dgm:t>
        <a:bodyPr/>
        <a:lstStyle/>
        <a:p>
          <a:endParaRPr lang="en-US"/>
        </a:p>
      </dgm:t>
    </dgm:pt>
    <dgm:pt modelId="{E18F2207-38B0-44B2-85BB-199F0C2BAC25}" type="pres">
      <dgm:prSet presAssocID="{2C38A4BC-B257-4088-9702-FD0B29D86A9E}" presName="childText" presStyleLbl="bgAcc1" presStyleIdx="0" presStyleCnt="2" custScaleX="489408" custLinFactNeighborX="25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7FBD5-1517-49D1-99AA-EC995FA22DC0}" type="pres">
      <dgm:prSet presAssocID="{56180E5F-A546-4579-A7F9-717363CE2425}" presName="Name13" presStyleLbl="parChTrans1D2" presStyleIdx="1" presStyleCnt="2"/>
      <dgm:spPr/>
      <dgm:t>
        <a:bodyPr/>
        <a:lstStyle/>
        <a:p>
          <a:endParaRPr lang="en-US"/>
        </a:p>
      </dgm:t>
    </dgm:pt>
    <dgm:pt modelId="{510BE7BF-78F7-43D4-B7AA-D5A183D3228A}" type="pres">
      <dgm:prSet presAssocID="{EEA1AE03-00A5-4306-9F92-2BAE7D52D3DE}" presName="childText" presStyleLbl="bgAcc1" presStyleIdx="1" presStyleCnt="2" custScaleX="625793" custLinFactNeighborX="26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0278DA-4348-4764-BDF9-9FBD7215A175}" type="presOf" srcId="{448CD192-E75D-4C1C-86E5-FA7936174D4A}" destId="{18F1D7A0-842F-4FBB-9A7A-077174AB0559}" srcOrd="0" destOrd="0" presId="urn:microsoft.com/office/officeart/2005/8/layout/hierarchy3"/>
    <dgm:cxn modelId="{056CB512-0066-45BB-B239-08F99C67CBDF}" srcId="{66B719B3-A3A4-4892-8A2B-0817017E1DA2}" destId="{B4AF603C-AAED-47D4-8B96-837E30A3C489}" srcOrd="0" destOrd="0" parTransId="{7070DDD5-0116-4E14-84F7-5EA3DEFD0A34}" sibTransId="{1BBC73E9-52D3-4DF4-BE48-C32912E2FFFE}"/>
    <dgm:cxn modelId="{9CF77116-656A-4115-8470-6D7C9E2F7C25}" srcId="{B4AF603C-AAED-47D4-8B96-837E30A3C489}" destId="{2C38A4BC-B257-4088-9702-FD0B29D86A9E}" srcOrd="0" destOrd="0" parTransId="{448CD192-E75D-4C1C-86E5-FA7936174D4A}" sibTransId="{D164382D-D1F9-4B9F-9643-F712106FB7E6}"/>
    <dgm:cxn modelId="{48DCCB4E-D4DB-4CE8-8034-3C3944BC7BC2}" type="presOf" srcId="{2C38A4BC-B257-4088-9702-FD0B29D86A9E}" destId="{E18F2207-38B0-44B2-85BB-199F0C2BAC25}" srcOrd="0" destOrd="0" presId="urn:microsoft.com/office/officeart/2005/8/layout/hierarchy3"/>
    <dgm:cxn modelId="{FE4916DA-EA74-4850-97D9-F4897B55282C}" srcId="{B4AF603C-AAED-47D4-8B96-837E30A3C489}" destId="{EEA1AE03-00A5-4306-9F92-2BAE7D52D3DE}" srcOrd="1" destOrd="0" parTransId="{56180E5F-A546-4579-A7F9-717363CE2425}" sibTransId="{00812604-3317-4DD0-A0B6-BF5ED0E4B3AA}"/>
    <dgm:cxn modelId="{64C866E7-4CF1-499E-8A8E-040C8B326BC3}" type="presOf" srcId="{56180E5F-A546-4579-A7F9-717363CE2425}" destId="{B727FBD5-1517-49D1-99AA-EC995FA22DC0}" srcOrd="0" destOrd="0" presId="urn:microsoft.com/office/officeart/2005/8/layout/hierarchy3"/>
    <dgm:cxn modelId="{524A6BAE-3A9D-43AB-BD9B-C2A285F6DA28}" type="presOf" srcId="{EEA1AE03-00A5-4306-9F92-2BAE7D52D3DE}" destId="{510BE7BF-78F7-43D4-B7AA-D5A183D3228A}" srcOrd="0" destOrd="0" presId="urn:microsoft.com/office/officeart/2005/8/layout/hierarchy3"/>
    <dgm:cxn modelId="{683006A7-5916-4F7D-B5A1-D58A63F57F8D}" type="presOf" srcId="{B4AF603C-AAED-47D4-8B96-837E30A3C489}" destId="{666A0555-0170-413A-A157-74954046FE28}" srcOrd="0" destOrd="0" presId="urn:microsoft.com/office/officeart/2005/8/layout/hierarchy3"/>
    <dgm:cxn modelId="{CE9727A6-9529-4B5E-AA40-6004DB1BE340}" type="presOf" srcId="{66B719B3-A3A4-4892-8A2B-0817017E1DA2}" destId="{59ACD81B-FFC6-4599-AEB4-2550A02AD689}" srcOrd="0" destOrd="0" presId="urn:microsoft.com/office/officeart/2005/8/layout/hierarchy3"/>
    <dgm:cxn modelId="{782A1B6B-7B5B-4AC8-B7E2-749C8DAB3827}" type="presOf" srcId="{B4AF603C-AAED-47D4-8B96-837E30A3C489}" destId="{B2708A1B-F0BF-4C94-BFF6-2D289B814854}" srcOrd="1" destOrd="0" presId="urn:microsoft.com/office/officeart/2005/8/layout/hierarchy3"/>
    <dgm:cxn modelId="{2E3CB325-E3E8-41F4-AB31-29AF66B79F8A}" type="presParOf" srcId="{59ACD81B-FFC6-4599-AEB4-2550A02AD689}" destId="{BF7CE120-79C3-4FFD-8AD1-EF1229855EC7}" srcOrd="0" destOrd="0" presId="urn:microsoft.com/office/officeart/2005/8/layout/hierarchy3"/>
    <dgm:cxn modelId="{7F92CAE3-2F21-4BBD-BA02-0F0CACCA3F8B}" type="presParOf" srcId="{BF7CE120-79C3-4FFD-8AD1-EF1229855EC7}" destId="{DE68EED3-89CE-4FBC-BE7B-4F5CB921A85C}" srcOrd="0" destOrd="0" presId="urn:microsoft.com/office/officeart/2005/8/layout/hierarchy3"/>
    <dgm:cxn modelId="{DBC2316B-1495-4887-9382-DAC9B1095CB5}" type="presParOf" srcId="{DE68EED3-89CE-4FBC-BE7B-4F5CB921A85C}" destId="{666A0555-0170-413A-A157-74954046FE28}" srcOrd="0" destOrd="0" presId="urn:microsoft.com/office/officeart/2005/8/layout/hierarchy3"/>
    <dgm:cxn modelId="{0EA4C161-4977-4A90-8C7E-ED3592BBF4F9}" type="presParOf" srcId="{DE68EED3-89CE-4FBC-BE7B-4F5CB921A85C}" destId="{B2708A1B-F0BF-4C94-BFF6-2D289B814854}" srcOrd="1" destOrd="0" presId="urn:microsoft.com/office/officeart/2005/8/layout/hierarchy3"/>
    <dgm:cxn modelId="{31C67E07-D7CE-4C20-B4C1-C23ABE983DCA}" type="presParOf" srcId="{BF7CE120-79C3-4FFD-8AD1-EF1229855EC7}" destId="{5ACFDFA0-42C3-4A50-BD9B-5DCECCB4DA1A}" srcOrd="1" destOrd="0" presId="urn:microsoft.com/office/officeart/2005/8/layout/hierarchy3"/>
    <dgm:cxn modelId="{A1377B87-038B-4AC8-A277-427A6FBCB5F1}" type="presParOf" srcId="{5ACFDFA0-42C3-4A50-BD9B-5DCECCB4DA1A}" destId="{18F1D7A0-842F-4FBB-9A7A-077174AB0559}" srcOrd="0" destOrd="0" presId="urn:microsoft.com/office/officeart/2005/8/layout/hierarchy3"/>
    <dgm:cxn modelId="{538EFAE6-8538-4AAE-B5A5-828207D2F841}" type="presParOf" srcId="{5ACFDFA0-42C3-4A50-BD9B-5DCECCB4DA1A}" destId="{E18F2207-38B0-44B2-85BB-199F0C2BAC25}" srcOrd="1" destOrd="0" presId="urn:microsoft.com/office/officeart/2005/8/layout/hierarchy3"/>
    <dgm:cxn modelId="{AA1913CA-0D09-43BE-9407-257931438FE6}" type="presParOf" srcId="{5ACFDFA0-42C3-4A50-BD9B-5DCECCB4DA1A}" destId="{B727FBD5-1517-49D1-99AA-EC995FA22DC0}" srcOrd="2" destOrd="0" presId="urn:microsoft.com/office/officeart/2005/8/layout/hierarchy3"/>
    <dgm:cxn modelId="{1AFF0A5E-5BF8-495A-BDC6-842476A3CF93}" type="presParOf" srcId="{5ACFDFA0-42C3-4A50-BD9B-5DCECCB4DA1A}" destId="{510BE7BF-78F7-43D4-B7AA-D5A183D3228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6309FD-70CE-4BC6-9943-EB3A45A3D7A6}" type="doc">
      <dgm:prSet loTypeId="urn:microsoft.com/office/officeart/2005/8/layout/vList5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1C553FB-49B2-4DC0-AB8F-AB04281AFDE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CR Steering Committee</a:t>
          </a:r>
          <a:endParaRPr lang="en-US" dirty="0"/>
        </a:p>
      </dgm:t>
    </dgm:pt>
    <dgm:pt modelId="{CF7D0A09-2EF4-419C-AEBB-31F699268100}" type="parTrans" cxnId="{F43C878C-4EBD-4352-A6A0-9A2C668A2757}">
      <dgm:prSet/>
      <dgm:spPr/>
      <dgm:t>
        <a:bodyPr/>
        <a:lstStyle/>
        <a:p>
          <a:endParaRPr lang="en-US"/>
        </a:p>
      </dgm:t>
    </dgm:pt>
    <dgm:pt modelId="{349026B4-8648-43EF-8A3A-0149393BC3D6}" type="sibTrans" cxnId="{F43C878C-4EBD-4352-A6A0-9A2C668A2757}">
      <dgm:prSet/>
      <dgm:spPr/>
      <dgm:t>
        <a:bodyPr/>
        <a:lstStyle/>
        <a:p>
          <a:endParaRPr lang="en-US"/>
        </a:p>
      </dgm:t>
    </dgm:pt>
    <dgm:pt modelId="{7C1716EB-3200-403A-859E-0B59B5306A84}">
      <dgm:prSet phldrT="[Text]"/>
      <dgm:spPr/>
      <dgm:t>
        <a:bodyPr/>
        <a:lstStyle/>
        <a:p>
          <a:r>
            <a:rPr lang="en-US" dirty="0" smtClean="0"/>
            <a:t>Utilize relationships and member knowledge to identify Corporate Responsibility (CR) issues that impact the Automotive Industry and its supply chain. </a:t>
          </a:r>
          <a:r>
            <a:rPr lang="en-US" dirty="0" smtClean="0"/>
            <a:t>Provide </a:t>
          </a:r>
          <a:r>
            <a:rPr lang="en-US" dirty="0" smtClean="0"/>
            <a:t>one voice in response to expectations for how to address those issues.</a:t>
          </a:r>
          <a:endParaRPr lang="en-US" dirty="0"/>
        </a:p>
      </dgm:t>
    </dgm:pt>
    <dgm:pt modelId="{ABBA6482-A8BC-4529-BBF1-B8B120790E3D}" type="parTrans" cxnId="{780A04BB-4447-465A-B002-5160802DB13D}">
      <dgm:prSet/>
      <dgm:spPr/>
      <dgm:t>
        <a:bodyPr/>
        <a:lstStyle/>
        <a:p>
          <a:endParaRPr lang="en-US"/>
        </a:p>
      </dgm:t>
    </dgm:pt>
    <dgm:pt modelId="{E6E19E0E-045D-4CCD-BEE0-20D1BB0DB15D}" type="sibTrans" cxnId="{780A04BB-4447-465A-B002-5160802DB13D}">
      <dgm:prSet/>
      <dgm:spPr/>
      <dgm:t>
        <a:bodyPr/>
        <a:lstStyle/>
        <a:p>
          <a:endParaRPr lang="en-US"/>
        </a:p>
      </dgm:t>
    </dgm:pt>
    <dgm:pt modelId="{57582D26-894F-4262-AE6E-FFBDCE7D89BC}">
      <dgm:prSet/>
      <dgm:spPr/>
      <dgm:t>
        <a:bodyPr/>
        <a:lstStyle/>
        <a:p>
          <a:r>
            <a:rPr lang="en-US" dirty="0" smtClean="0"/>
            <a:t>Provide </a:t>
          </a:r>
          <a:r>
            <a:rPr lang="en-US" dirty="0"/>
            <a:t>education and information regarding the basic tenets of CR to the global supply chain.</a:t>
          </a:r>
        </a:p>
      </dgm:t>
    </dgm:pt>
    <dgm:pt modelId="{C9242605-E1E9-46B9-B1B9-E341185A936B}" type="parTrans" cxnId="{21ED17A0-399D-4855-8D97-D82647CA14E0}">
      <dgm:prSet/>
      <dgm:spPr/>
      <dgm:t>
        <a:bodyPr/>
        <a:lstStyle/>
        <a:p>
          <a:endParaRPr lang="en-US"/>
        </a:p>
      </dgm:t>
    </dgm:pt>
    <dgm:pt modelId="{D3307BDD-C22C-4EDF-8B15-6517880DEA92}" type="sibTrans" cxnId="{21ED17A0-399D-4855-8D97-D82647CA14E0}">
      <dgm:prSet/>
      <dgm:spPr/>
      <dgm:t>
        <a:bodyPr/>
        <a:lstStyle/>
        <a:p>
          <a:endParaRPr lang="en-US"/>
        </a:p>
      </dgm:t>
    </dgm:pt>
    <dgm:pt modelId="{064AB7C1-0447-4F35-B8D9-06E0C8DB9B56}">
      <dgm:prSet/>
      <dgm:spPr/>
      <dgm:t>
        <a:bodyPr/>
        <a:lstStyle/>
        <a:p>
          <a:endParaRPr lang="en-US" dirty="0"/>
        </a:p>
      </dgm:t>
    </dgm:pt>
    <dgm:pt modelId="{45B08720-F384-40A5-B4D5-DF1F2EBCB8BC}" type="parTrans" cxnId="{487324A7-91C6-42B2-9E19-26DBA4735B33}">
      <dgm:prSet/>
      <dgm:spPr/>
      <dgm:t>
        <a:bodyPr/>
        <a:lstStyle/>
        <a:p>
          <a:endParaRPr lang="en-US"/>
        </a:p>
      </dgm:t>
    </dgm:pt>
    <dgm:pt modelId="{E903E2C9-CE41-4B48-A6FC-041895F12D10}" type="sibTrans" cxnId="{487324A7-91C6-42B2-9E19-26DBA4735B33}">
      <dgm:prSet/>
      <dgm:spPr/>
      <dgm:t>
        <a:bodyPr/>
        <a:lstStyle/>
        <a:p>
          <a:endParaRPr lang="en-US"/>
        </a:p>
      </dgm:t>
    </dgm:pt>
    <dgm:pt modelId="{A8BAE6C4-278E-40CA-8900-54C2F34C0A8E}">
      <dgm:prSet/>
      <dgm:spPr/>
      <dgm:t>
        <a:bodyPr/>
        <a:lstStyle/>
        <a:p>
          <a:r>
            <a:rPr lang="en-US" dirty="0" smtClean="0"/>
            <a:t>Minimize </a:t>
          </a:r>
          <a:r>
            <a:rPr lang="en-US" dirty="0"/>
            <a:t>member efforts/redundancies across industry associations working on CR initiatives.</a:t>
          </a:r>
        </a:p>
      </dgm:t>
    </dgm:pt>
    <dgm:pt modelId="{529675A6-F5C9-4DDD-91AE-0BB237C1E730}" type="parTrans" cxnId="{A999E8E2-C6BC-4FC2-8620-0757B04174B9}">
      <dgm:prSet/>
      <dgm:spPr/>
      <dgm:t>
        <a:bodyPr/>
        <a:lstStyle/>
        <a:p>
          <a:endParaRPr lang="en-US"/>
        </a:p>
      </dgm:t>
    </dgm:pt>
    <dgm:pt modelId="{361B5F91-6E85-4CD9-98A2-5FFBD390EE2D}" type="sibTrans" cxnId="{A999E8E2-C6BC-4FC2-8620-0757B04174B9}">
      <dgm:prSet/>
      <dgm:spPr/>
      <dgm:t>
        <a:bodyPr/>
        <a:lstStyle/>
        <a:p>
          <a:endParaRPr lang="en-US"/>
        </a:p>
      </dgm:t>
    </dgm:pt>
    <dgm:pt modelId="{B36B6E29-CAD0-48E2-9B84-B8B2690EF45B}">
      <dgm:prSet/>
      <dgm:spPr/>
      <dgm:t>
        <a:bodyPr/>
        <a:lstStyle/>
        <a:p>
          <a:endParaRPr lang="en-US" dirty="0"/>
        </a:p>
      </dgm:t>
    </dgm:pt>
    <dgm:pt modelId="{7B881A3D-1BA4-46B7-9D50-8719F9424F11}" type="parTrans" cxnId="{9C40A4CD-C502-4C75-AE72-5AE3440315C1}">
      <dgm:prSet/>
      <dgm:spPr/>
      <dgm:t>
        <a:bodyPr/>
        <a:lstStyle/>
        <a:p>
          <a:endParaRPr lang="en-US"/>
        </a:p>
      </dgm:t>
    </dgm:pt>
    <dgm:pt modelId="{2490BA89-4956-4A0C-B034-0DF13F3F411D}" type="sibTrans" cxnId="{9C40A4CD-C502-4C75-AE72-5AE3440315C1}">
      <dgm:prSet/>
      <dgm:spPr/>
      <dgm:t>
        <a:bodyPr/>
        <a:lstStyle/>
        <a:p>
          <a:endParaRPr lang="en-US"/>
        </a:p>
      </dgm:t>
    </dgm:pt>
    <dgm:pt modelId="{FECCE76A-7586-4C20-8623-C7DB9F3E4316}">
      <dgm:prSet/>
      <dgm:spPr/>
      <dgm:t>
        <a:bodyPr/>
        <a:lstStyle/>
        <a:p>
          <a:endParaRPr lang="en-US" dirty="0"/>
        </a:p>
      </dgm:t>
    </dgm:pt>
    <dgm:pt modelId="{B5253433-C2C1-4781-86DF-1158CF53CDC1}" type="parTrans" cxnId="{19C8FC3A-DA79-4978-9E13-EF22B2FDC93E}">
      <dgm:prSet/>
      <dgm:spPr/>
      <dgm:t>
        <a:bodyPr/>
        <a:lstStyle/>
        <a:p>
          <a:endParaRPr lang="en-US"/>
        </a:p>
      </dgm:t>
    </dgm:pt>
    <dgm:pt modelId="{82FF92BF-B390-463A-A232-27C5EC6E1083}" type="sibTrans" cxnId="{19C8FC3A-DA79-4978-9E13-EF22B2FDC93E}">
      <dgm:prSet/>
      <dgm:spPr/>
      <dgm:t>
        <a:bodyPr/>
        <a:lstStyle/>
        <a:p>
          <a:endParaRPr lang="en-US"/>
        </a:p>
      </dgm:t>
    </dgm:pt>
    <dgm:pt modelId="{529FC2DE-1C9E-4A0A-B351-E929E660677F}" type="pres">
      <dgm:prSet presAssocID="{676309FD-70CE-4BC6-9943-EB3A45A3D7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11C611-9165-4ADD-BAB9-D73136992E3F}" type="pres">
      <dgm:prSet presAssocID="{F1C553FB-49B2-4DC0-AB8F-AB04281AFDE8}" presName="linNode" presStyleCnt="0"/>
      <dgm:spPr/>
    </dgm:pt>
    <dgm:pt modelId="{4781300E-AADB-4072-B03B-C9EEAE21CC7A}" type="pres">
      <dgm:prSet presAssocID="{F1C553FB-49B2-4DC0-AB8F-AB04281AFDE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89E15-C16D-426A-BBD4-7CCD5A060D85}" type="pres">
      <dgm:prSet presAssocID="{F1C553FB-49B2-4DC0-AB8F-AB04281AFDE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0FB82C-2AE7-4F11-8FE0-C8549F17956E}" type="presOf" srcId="{57582D26-894F-4262-AE6E-FFBDCE7D89BC}" destId="{6A989E15-C16D-426A-BBD4-7CCD5A060D85}" srcOrd="0" destOrd="2" presId="urn:microsoft.com/office/officeart/2005/8/layout/vList5"/>
    <dgm:cxn modelId="{780A04BB-4447-465A-B002-5160802DB13D}" srcId="{F1C553FB-49B2-4DC0-AB8F-AB04281AFDE8}" destId="{7C1716EB-3200-403A-859E-0B59B5306A84}" srcOrd="0" destOrd="0" parTransId="{ABBA6482-A8BC-4529-BBF1-B8B120790E3D}" sibTransId="{E6E19E0E-045D-4CCD-BEE0-20D1BB0DB15D}"/>
    <dgm:cxn modelId="{D4167DDB-D1AA-4D65-B2C7-9A07B832FF13}" type="presOf" srcId="{B36B6E29-CAD0-48E2-9B84-B8B2690EF45B}" destId="{6A989E15-C16D-426A-BBD4-7CCD5A060D85}" srcOrd="0" destOrd="5" presId="urn:microsoft.com/office/officeart/2005/8/layout/vList5"/>
    <dgm:cxn modelId="{19C8FC3A-DA79-4978-9E13-EF22B2FDC93E}" srcId="{F1C553FB-49B2-4DC0-AB8F-AB04281AFDE8}" destId="{FECCE76A-7586-4C20-8623-C7DB9F3E4316}" srcOrd="1" destOrd="0" parTransId="{B5253433-C2C1-4781-86DF-1158CF53CDC1}" sibTransId="{82FF92BF-B390-463A-A232-27C5EC6E1083}"/>
    <dgm:cxn modelId="{22AE6D2E-44D0-44A0-83A6-01FBF64B5575}" type="presOf" srcId="{7C1716EB-3200-403A-859E-0B59B5306A84}" destId="{6A989E15-C16D-426A-BBD4-7CCD5A060D85}" srcOrd="0" destOrd="0" presId="urn:microsoft.com/office/officeart/2005/8/layout/vList5"/>
    <dgm:cxn modelId="{A999E8E2-C6BC-4FC2-8620-0757B04174B9}" srcId="{F1C553FB-49B2-4DC0-AB8F-AB04281AFDE8}" destId="{A8BAE6C4-278E-40CA-8900-54C2F34C0A8E}" srcOrd="4" destOrd="0" parTransId="{529675A6-F5C9-4DDD-91AE-0BB237C1E730}" sibTransId="{361B5F91-6E85-4CD9-98A2-5FFBD390EE2D}"/>
    <dgm:cxn modelId="{5584A9CB-4353-439F-8AF9-504A22FC26B5}" type="presOf" srcId="{A8BAE6C4-278E-40CA-8900-54C2F34C0A8E}" destId="{6A989E15-C16D-426A-BBD4-7CCD5A060D85}" srcOrd="0" destOrd="4" presId="urn:microsoft.com/office/officeart/2005/8/layout/vList5"/>
    <dgm:cxn modelId="{487324A7-91C6-42B2-9E19-26DBA4735B33}" srcId="{F1C553FB-49B2-4DC0-AB8F-AB04281AFDE8}" destId="{064AB7C1-0447-4F35-B8D9-06E0C8DB9B56}" srcOrd="3" destOrd="0" parTransId="{45B08720-F384-40A5-B4D5-DF1F2EBCB8BC}" sibTransId="{E903E2C9-CE41-4B48-A6FC-041895F12D10}"/>
    <dgm:cxn modelId="{89882B03-BCE9-460D-85DE-072781470B38}" type="presOf" srcId="{064AB7C1-0447-4F35-B8D9-06E0C8DB9B56}" destId="{6A989E15-C16D-426A-BBD4-7CCD5A060D85}" srcOrd="0" destOrd="3" presId="urn:microsoft.com/office/officeart/2005/8/layout/vList5"/>
    <dgm:cxn modelId="{F43C878C-4EBD-4352-A6A0-9A2C668A2757}" srcId="{676309FD-70CE-4BC6-9943-EB3A45A3D7A6}" destId="{F1C553FB-49B2-4DC0-AB8F-AB04281AFDE8}" srcOrd="0" destOrd="0" parTransId="{CF7D0A09-2EF4-419C-AEBB-31F699268100}" sibTransId="{349026B4-8648-43EF-8A3A-0149393BC3D6}"/>
    <dgm:cxn modelId="{9C40A4CD-C502-4C75-AE72-5AE3440315C1}" srcId="{F1C553FB-49B2-4DC0-AB8F-AB04281AFDE8}" destId="{B36B6E29-CAD0-48E2-9B84-B8B2690EF45B}" srcOrd="5" destOrd="0" parTransId="{7B881A3D-1BA4-46B7-9D50-8719F9424F11}" sibTransId="{2490BA89-4956-4A0C-B034-0DF13F3F411D}"/>
    <dgm:cxn modelId="{21ED17A0-399D-4855-8D97-D82647CA14E0}" srcId="{F1C553FB-49B2-4DC0-AB8F-AB04281AFDE8}" destId="{57582D26-894F-4262-AE6E-FFBDCE7D89BC}" srcOrd="2" destOrd="0" parTransId="{C9242605-E1E9-46B9-B1B9-E341185A936B}" sibTransId="{D3307BDD-C22C-4EDF-8B15-6517880DEA92}"/>
    <dgm:cxn modelId="{9F3F1BF5-39AE-452C-9B6B-9DB92097861E}" type="presOf" srcId="{FECCE76A-7586-4C20-8623-C7DB9F3E4316}" destId="{6A989E15-C16D-426A-BBD4-7CCD5A060D85}" srcOrd="0" destOrd="1" presId="urn:microsoft.com/office/officeart/2005/8/layout/vList5"/>
    <dgm:cxn modelId="{D4493A8B-B0BC-4213-BD7D-F9A9E4E41693}" type="presOf" srcId="{F1C553FB-49B2-4DC0-AB8F-AB04281AFDE8}" destId="{4781300E-AADB-4072-B03B-C9EEAE21CC7A}" srcOrd="0" destOrd="0" presId="urn:microsoft.com/office/officeart/2005/8/layout/vList5"/>
    <dgm:cxn modelId="{8EF4E060-11F2-4A74-9A2C-27E5B93C4A9E}" type="presOf" srcId="{676309FD-70CE-4BC6-9943-EB3A45A3D7A6}" destId="{529FC2DE-1C9E-4A0A-B351-E929E660677F}" srcOrd="0" destOrd="0" presId="urn:microsoft.com/office/officeart/2005/8/layout/vList5"/>
    <dgm:cxn modelId="{80873440-8FEB-431C-A190-43C3A837361F}" type="presParOf" srcId="{529FC2DE-1C9E-4A0A-B351-E929E660677F}" destId="{B011C611-9165-4ADD-BAB9-D73136992E3F}" srcOrd="0" destOrd="0" presId="urn:microsoft.com/office/officeart/2005/8/layout/vList5"/>
    <dgm:cxn modelId="{96929FF1-8CFD-4B93-928E-F01DEDA7FC1C}" type="presParOf" srcId="{B011C611-9165-4ADD-BAB9-D73136992E3F}" destId="{4781300E-AADB-4072-B03B-C9EEAE21CC7A}" srcOrd="0" destOrd="0" presId="urn:microsoft.com/office/officeart/2005/8/layout/vList5"/>
    <dgm:cxn modelId="{06EE8D9E-1F17-4729-A2E8-F978277741B1}" type="presParOf" srcId="{B011C611-9165-4ADD-BAB9-D73136992E3F}" destId="{6A989E15-C16D-426A-BBD4-7CCD5A060D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143592-421B-4C16-9C3B-47792339A021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24ED58-CC32-425A-8A74-8FEE60E476B6}">
      <dgm:prSet phldrT="[Text]" custT="1"/>
      <dgm:spPr/>
      <dgm:t>
        <a:bodyPr/>
        <a:lstStyle/>
        <a:p>
          <a:r>
            <a:rPr lang="en-US" sz="2400" u="sng" dirty="0" smtClean="0"/>
            <a:t>Conflict Minerals    </a:t>
          </a:r>
          <a:r>
            <a:rPr lang="en-US" sz="1400" u="none" dirty="0" smtClean="0"/>
            <a:t>E</a:t>
          </a:r>
          <a:r>
            <a:rPr lang="en-US" sz="1400" dirty="0" smtClean="0"/>
            <a:t>stablished to assist the industry in reporting to comply with the provisions of the Wall Street Reform and Consumer Protection Act of 2010 (Dodd-Frank Act Sect 1502) and other global regulatory requirements.</a:t>
          </a:r>
          <a:endParaRPr lang="en-US" sz="1400" dirty="0"/>
        </a:p>
      </dgm:t>
    </dgm:pt>
    <dgm:pt modelId="{4E20D8E1-B86E-438C-B54F-8FE5CD1885D4}" type="parTrans" cxnId="{FFF2AB97-C4CE-4386-960E-52A976A1E8CF}">
      <dgm:prSet/>
      <dgm:spPr/>
      <dgm:t>
        <a:bodyPr/>
        <a:lstStyle/>
        <a:p>
          <a:endParaRPr lang="en-US" sz="3200"/>
        </a:p>
      </dgm:t>
    </dgm:pt>
    <dgm:pt modelId="{702A92B4-6D54-49B7-904A-9A59CA378487}" type="sibTrans" cxnId="{FFF2AB97-C4CE-4386-960E-52A976A1E8CF}">
      <dgm:prSet/>
      <dgm:spPr/>
      <dgm:t>
        <a:bodyPr/>
        <a:lstStyle/>
        <a:p>
          <a:endParaRPr lang="en-US" sz="3200"/>
        </a:p>
      </dgm:t>
    </dgm:pt>
    <dgm:pt modelId="{27C8E98C-2C0C-44A0-BFCC-F17FFF2966A1}">
      <dgm:prSet phldrT="[Text]" custT="1"/>
      <dgm:spPr/>
      <dgm:t>
        <a:bodyPr/>
        <a:lstStyle/>
        <a:p>
          <a:pPr algn="l" rtl="0"/>
          <a:r>
            <a:rPr lang="en-US" sz="1200" b="1" i="0" u="none" dirty="0" smtClean="0"/>
            <a:t>Communication/Events </a:t>
          </a:r>
          <a:r>
            <a:rPr lang="en-US" sz="1200" b="0" i="0" u="none" dirty="0" smtClean="0"/>
            <a:t>develops strategies for CMWG stakeholder outreach; identifies potential target audiences and communication opportunities (e.g., events, media, etc.)</a:t>
          </a:r>
          <a:endParaRPr lang="en-US" sz="1200" b="0" dirty="0">
            <a:noFill/>
          </a:endParaRPr>
        </a:p>
      </dgm:t>
    </dgm:pt>
    <dgm:pt modelId="{FDFC4251-1E5C-4D85-9BE7-0233733741A9}" type="parTrans" cxnId="{CFC393FD-25DE-4112-BB80-606E9DA0A00A}">
      <dgm:prSet/>
      <dgm:spPr/>
      <dgm:t>
        <a:bodyPr/>
        <a:lstStyle/>
        <a:p>
          <a:endParaRPr lang="en-US" sz="3200"/>
        </a:p>
      </dgm:t>
    </dgm:pt>
    <dgm:pt modelId="{59B9DAD5-BCBE-40FE-A2A3-07CBAF9FC61A}" type="sibTrans" cxnId="{CFC393FD-25DE-4112-BB80-606E9DA0A00A}">
      <dgm:prSet/>
      <dgm:spPr/>
      <dgm:t>
        <a:bodyPr/>
        <a:lstStyle/>
        <a:p>
          <a:endParaRPr lang="en-US" sz="3200"/>
        </a:p>
      </dgm:t>
    </dgm:pt>
    <dgm:pt modelId="{FD180711-4C83-4C70-8654-EF87C4CACE2A}">
      <dgm:prSet phldrT="[Text]" custT="1"/>
      <dgm:spPr/>
      <dgm:t>
        <a:bodyPr/>
        <a:lstStyle/>
        <a:p>
          <a:r>
            <a:rPr lang="en-US" sz="2400" dirty="0" smtClean="0"/>
            <a:t>Supply Chain </a:t>
          </a:r>
          <a:r>
            <a:rPr lang="en-US" sz="2400" u="sng" dirty="0" smtClean="0"/>
            <a:t>Sustainability</a:t>
          </a:r>
          <a:r>
            <a:rPr lang="en-US" sz="2400" dirty="0" smtClean="0"/>
            <a:t>                      </a:t>
          </a:r>
          <a:r>
            <a:rPr lang="en-US" sz="1400" dirty="0" smtClean="0"/>
            <a:t>A sponsored project addressing Sustainability education &amp; training for the global supply chain</a:t>
          </a:r>
          <a:endParaRPr lang="en-US" sz="1000" dirty="0">
            <a:noFill/>
          </a:endParaRPr>
        </a:p>
      </dgm:t>
    </dgm:pt>
    <dgm:pt modelId="{CAEA1497-9FEB-4F8C-B347-059E63E989FB}" type="parTrans" cxnId="{ED7DAE4F-692D-4D5E-BC91-999147FC4C39}">
      <dgm:prSet/>
      <dgm:spPr/>
      <dgm:t>
        <a:bodyPr/>
        <a:lstStyle/>
        <a:p>
          <a:endParaRPr lang="en-US" sz="3200"/>
        </a:p>
      </dgm:t>
    </dgm:pt>
    <dgm:pt modelId="{8B35094C-9EBC-44DF-80CD-A5A96FEB6467}" type="sibTrans" cxnId="{ED7DAE4F-692D-4D5E-BC91-999147FC4C39}">
      <dgm:prSet/>
      <dgm:spPr/>
      <dgm:t>
        <a:bodyPr/>
        <a:lstStyle/>
        <a:p>
          <a:endParaRPr lang="en-US" sz="3200"/>
        </a:p>
      </dgm:t>
    </dgm:pt>
    <dgm:pt modelId="{16E9E958-69B8-4159-995E-2EF79221886D}">
      <dgm:prSet phldrT="[Text]" custT="1"/>
      <dgm:spPr/>
      <dgm:t>
        <a:bodyPr/>
        <a:lstStyle/>
        <a:p>
          <a:r>
            <a:rPr lang="en-US" sz="1400" b="0" dirty="0" smtClean="0"/>
            <a:t>Supply Chain Sustainability In-Country Trainings</a:t>
          </a:r>
          <a:endParaRPr lang="en-US" sz="1400" b="0" dirty="0"/>
        </a:p>
      </dgm:t>
    </dgm:pt>
    <dgm:pt modelId="{C5D603EC-06CE-4FCF-BA6F-A1D7BC5DB2D9}" type="parTrans" cxnId="{E3F97BF7-F365-40D3-87FA-05C22546C262}">
      <dgm:prSet/>
      <dgm:spPr/>
      <dgm:t>
        <a:bodyPr/>
        <a:lstStyle/>
        <a:p>
          <a:endParaRPr lang="en-US" sz="3200"/>
        </a:p>
      </dgm:t>
    </dgm:pt>
    <dgm:pt modelId="{8618F5A6-5F31-41D4-B3D5-10C2D7C340EF}" type="sibTrans" cxnId="{E3F97BF7-F365-40D3-87FA-05C22546C262}">
      <dgm:prSet/>
      <dgm:spPr/>
      <dgm:t>
        <a:bodyPr/>
        <a:lstStyle/>
        <a:p>
          <a:endParaRPr lang="en-US" sz="3200"/>
        </a:p>
      </dgm:t>
    </dgm:pt>
    <dgm:pt modelId="{D17065C5-0037-4852-99D9-EDDED22BCDC8}">
      <dgm:prSet phldrT="[Text]" custT="1"/>
      <dgm:spPr/>
      <dgm:t>
        <a:bodyPr/>
        <a:lstStyle/>
        <a:p>
          <a:r>
            <a:rPr lang="en-US" sz="1400" b="0" dirty="0" smtClean="0"/>
            <a:t>Supply Chain Sustainability eLearning</a:t>
          </a:r>
          <a:endParaRPr lang="en-US" sz="1400" b="0" dirty="0"/>
        </a:p>
      </dgm:t>
    </dgm:pt>
    <dgm:pt modelId="{6DD782F0-8D6B-44E3-A135-CCAFCAB8207E}" type="parTrans" cxnId="{804AC4D3-59E2-40A0-9B09-795D63A97E60}">
      <dgm:prSet/>
      <dgm:spPr/>
      <dgm:t>
        <a:bodyPr/>
        <a:lstStyle/>
        <a:p>
          <a:endParaRPr lang="en-US" sz="3200"/>
        </a:p>
      </dgm:t>
    </dgm:pt>
    <dgm:pt modelId="{15FBC6C7-0704-4B9B-98D0-8547B98C5B45}" type="sibTrans" cxnId="{804AC4D3-59E2-40A0-9B09-795D63A97E60}">
      <dgm:prSet/>
      <dgm:spPr/>
      <dgm:t>
        <a:bodyPr/>
        <a:lstStyle/>
        <a:p>
          <a:endParaRPr lang="en-US" sz="3200"/>
        </a:p>
      </dgm:t>
    </dgm:pt>
    <dgm:pt modelId="{B74A4CF6-E706-45F4-BDF2-60EE3B77AA04}">
      <dgm:prSet custT="1"/>
      <dgm:spPr/>
      <dgm:t>
        <a:bodyPr/>
        <a:lstStyle/>
        <a:p>
          <a:r>
            <a:rPr lang="en-US" sz="1400" b="0" dirty="0" smtClean="0"/>
            <a:t>Supply Chain Sustainability Knowledge Assessment</a:t>
          </a:r>
        </a:p>
      </dgm:t>
    </dgm:pt>
    <dgm:pt modelId="{DCC3FAB1-5FB3-45C5-A4AB-94565DF83DF1}" type="parTrans" cxnId="{2CFB4618-1689-40AF-8F8B-0909580DE9FB}">
      <dgm:prSet/>
      <dgm:spPr/>
      <dgm:t>
        <a:bodyPr/>
        <a:lstStyle/>
        <a:p>
          <a:endParaRPr lang="en-US"/>
        </a:p>
      </dgm:t>
    </dgm:pt>
    <dgm:pt modelId="{7BEFBE64-C8C6-4176-82E8-2F26E008E459}" type="sibTrans" cxnId="{2CFB4618-1689-40AF-8F8B-0909580DE9FB}">
      <dgm:prSet/>
      <dgm:spPr/>
      <dgm:t>
        <a:bodyPr/>
        <a:lstStyle/>
        <a:p>
          <a:endParaRPr lang="en-US"/>
        </a:p>
      </dgm:t>
    </dgm:pt>
    <dgm:pt modelId="{973D55BB-2539-4441-9DE0-04D0285628D8}">
      <dgm:prSet custT="1"/>
      <dgm:spPr/>
      <dgm:t>
        <a:bodyPr/>
        <a:lstStyle/>
        <a:p>
          <a:endParaRPr lang="en-US" sz="1400" b="0" dirty="0" err="1" smtClean="0"/>
        </a:p>
      </dgm:t>
    </dgm:pt>
    <dgm:pt modelId="{1C4B7786-C40B-4B5C-836E-2D0AABD5B499}" type="parTrans" cxnId="{FB81046B-08CB-4C67-9B46-6E24647E664B}">
      <dgm:prSet/>
      <dgm:spPr/>
      <dgm:t>
        <a:bodyPr/>
        <a:lstStyle/>
        <a:p>
          <a:endParaRPr lang="en-US"/>
        </a:p>
      </dgm:t>
    </dgm:pt>
    <dgm:pt modelId="{F260A856-B641-497A-A4B0-9F88824FCE3E}" type="sibTrans" cxnId="{FB81046B-08CB-4C67-9B46-6E24647E664B}">
      <dgm:prSet/>
      <dgm:spPr/>
      <dgm:t>
        <a:bodyPr/>
        <a:lstStyle/>
        <a:p>
          <a:endParaRPr lang="en-US"/>
        </a:p>
      </dgm:t>
    </dgm:pt>
    <dgm:pt modelId="{D2ADFF93-F3DD-4D0C-AC05-5AAB1B725F2C}">
      <dgm:prSet custT="1"/>
      <dgm:spPr/>
      <dgm:t>
        <a:bodyPr/>
        <a:lstStyle/>
        <a:p>
          <a:r>
            <a:rPr lang="en-US" sz="1200" b="1" baseline="0" dirty="0" smtClean="0">
              <a:solidFill>
                <a:schemeClr val="tx1"/>
              </a:solidFill>
            </a:rPr>
            <a:t>Technical - Due Diligence </a:t>
          </a:r>
          <a:r>
            <a:rPr lang="en-US" sz="1200" b="0" baseline="0" dirty="0" smtClean="0">
              <a:solidFill>
                <a:schemeClr val="tx1"/>
              </a:solidFill>
            </a:rPr>
            <a:t>creates/supports initiatives to develop tools &amp; resources to assist companies in their reporting processes</a:t>
          </a:r>
          <a:endParaRPr lang="en-US" sz="1200" b="0" baseline="0" dirty="0">
            <a:solidFill>
              <a:schemeClr val="tx1"/>
            </a:solidFill>
          </a:endParaRPr>
        </a:p>
      </dgm:t>
    </dgm:pt>
    <dgm:pt modelId="{1A84A5F0-D5DC-452D-AFB7-74EA23716D20}" type="parTrans" cxnId="{1E8EFDA4-4BB4-4D0F-B703-3B2DDD3C905B}">
      <dgm:prSet/>
      <dgm:spPr/>
      <dgm:t>
        <a:bodyPr/>
        <a:lstStyle/>
        <a:p>
          <a:endParaRPr lang="en-US"/>
        </a:p>
      </dgm:t>
    </dgm:pt>
    <dgm:pt modelId="{0ACC842E-C911-4C06-BE28-39CDD12C38FD}" type="sibTrans" cxnId="{1E8EFDA4-4BB4-4D0F-B703-3B2DDD3C905B}">
      <dgm:prSet/>
      <dgm:spPr/>
      <dgm:t>
        <a:bodyPr/>
        <a:lstStyle/>
        <a:p>
          <a:endParaRPr lang="en-US"/>
        </a:p>
      </dgm:t>
    </dgm:pt>
    <dgm:pt modelId="{B00F69F2-7F77-4701-8294-8777C88D238C}">
      <dgm:prSet custT="1"/>
      <dgm:spPr/>
      <dgm:t>
        <a:bodyPr/>
        <a:lstStyle/>
        <a:p>
          <a:endParaRPr lang="en-US" sz="1200" b="1" i="0" u="none" baseline="0" dirty="0" smtClean="0">
            <a:solidFill>
              <a:schemeClr val="tx1"/>
            </a:solidFill>
          </a:endParaRPr>
        </a:p>
      </dgm:t>
    </dgm:pt>
    <dgm:pt modelId="{8441020B-DFC2-493F-8A70-5090DB349EBD}" type="parTrans" cxnId="{693507C0-C98E-4983-A2C6-C9DF6C8D0356}">
      <dgm:prSet/>
      <dgm:spPr/>
      <dgm:t>
        <a:bodyPr/>
        <a:lstStyle/>
        <a:p>
          <a:endParaRPr lang="en-US"/>
        </a:p>
      </dgm:t>
    </dgm:pt>
    <dgm:pt modelId="{817BDEC0-E0C4-426C-9701-615D76DB9636}" type="sibTrans" cxnId="{693507C0-C98E-4983-A2C6-C9DF6C8D0356}">
      <dgm:prSet/>
      <dgm:spPr/>
      <dgm:t>
        <a:bodyPr/>
        <a:lstStyle/>
        <a:p>
          <a:endParaRPr lang="en-US"/>
        </a:p>
      </dgm:t>
    </dgm:pt>
    <dgm:pt modelId="{25A730B4-378C-4941-8FFF-33C0A95CC28D}">
      <dgm:prSet phldrT="[Text]" custT="1"/>
      <dgm:spPr/>
      <dgm:t>
        <a:bodyPr/>
        <a:lstStyle/>
        <a:p>
          <a:pPr algn="l" rtl="0"/>
          <a:r>
            <a:rPr lang="en-US" sz="1200" b="1" dirty="0" smtClean="0">
              <a:solidFill>
                <a:schemeClr val="tx1"/>
              </a:solidFill>
            </a:rPr>
            <a:t>AIAG SET Team </a:t>
          </a:r>
          <a:r>
            <a:rPr lang="en-US" sz="1200" b="0" dirty="0" smtClean="0">
              <a:solidFill>
                <a:schemeClr val="tx1"/>
              </a:solidFill>
            </a:rPr>
            <a:t>conducts outreach encouraging smelters to participate in smelter audits.</a:t>
          </a:r>
          <a:endParaRPr lang="en-US" sz="1200" b="0" dirty="0">
            <a:solidFill>
              <a:schemeClr val="tx1"/>
            </a:solidFill>
          </a:endParaRPr>
        </a:p>
      </dgm:t>
    </dgm:pt>
    <dgm:pt modelId="{A437E0CC-43C2-48C9-ABE3-876346988F1F}" type="parTrans" cxnId="{07219BA8-AD15-42F3-8F2E-59BDAFF8E9AC}">
      <dgm:prSet/>
      <dgm:spPr/>
      <dgm:t>
        <a:bodyPr/>
        <a:lstStyle/>
        <a:p>
          <a:endParaRPr lang="en-US"/>
        </a:p>
      </dgm:t>
    </dgm:pt>
    <dgm:pt modelId="{6D2F7D8C-D552-4EB8-A11A-A0CED9818AD9}" type="sibTrans" cxnId="{07219BA8-AD15-42F3-8F2E-59BDAFF8E9AC}">
      <dgm:prSet/>
      <dgm:spPr/>
      <dgm:t>
        <a:bodyPr/>
        <a:lstStyle/>
        <a:p>
          <a:endParaRPr lang="en-US"/>
        </a:p>
      </dgm:t>
    </dgm:pt>
    <dgm:pt modelId="{153DC227-A78D-41AD-9F71-C6A2D316796C}">
      <dgm:prSet phldrT="[Text]" custT="1"/>
      <dgm:spPr/>
      <dgm:t>
        <a:bodyPr/>
        <a:lstStyle/>
        <a:p>
          <a:pPr algn="l" rtl="0"/>
          <a:endParaRPr lang="en-US" sz="1200" b="1" baseline="0" dirty="0">
            <a:solidFill>
              <a:schemeClr val="tx1"/>
            </a:solidFill>
          </a:endParaRPr>
        </a:p>
      </dgm:t>
    </dgm:pt>
    <dgm:pt modelId="{4A617BB2-A4B1-41FB-B55B-7890F6483697}" type="parTrans" cxnId="{ED300819-BB32-4CB8-ACF0-7C19C8A15892}">
      <dgm:prSet/>
      <dgm:spPr/>
      <dgm:t>
        <a:bodyPr/>
        <a:lstStyle/>
        <a:p>
          <a:endParaRPr lang="en-US"/>
        </a:p>
      </dgm:t>
    </dgm:pt>
    <dgm:pt modelId="{FAE8DB8C-9284-410D-952B-9E6683151E7A}" type="sibTrans" cxnId="{ED300819-BB32-4CB8-ACF0-7C19C8A15892}">
      <dgm:prSet/>
      <dgm:spPr/>
      <dgm:t>
        <a:bodyPr/>
        <a:lstStyle/>
        <a:p>
          <a:endParaRPr lang="en-US"/>
        </a:p>
      </dgm:t>
    </dgm:pt>
    <dgm:pt modelId="{ACB078AC-4D99-409F-8C75-7AE251816B3E}">
      <dgm:prSet custT="1"/>
      <dgm:spPr/>
      <dgm:t>
        <a:bodyPr/>
        <a:lstStyle/>
        <a:p>
          <a:r>
            <a:rPr lang="en-US" sz="1200" b="1" baseline="0" dirty="0" smtClean="0">
              <a:solidFill>
                <a:schemeClr val="tx1"/>
              </a:solidFill>
            </a:rPr>
            <a:t>Industry Best Practices </a:t>
          </a:r>
          <a:r>
            <a:rPr lang="en-US" sz="1200" b="0" baseline="0" dirty="0" smtClean="0">
              <a:solidFill>
                <a:schemeClr val="tx1"/>
              </a:solidFill>
            </a:rPr>
            <a:t>recommends/drafts information to communicate common process for the industry</a:t>
          </a:r>
          <a:endParaRPr lang="en-US" sz="1200" b="0" baseline="0" dirty="0">
            <a:solidFill>
              <a:schemeClr val="tx1"/>
            </a:solidFill>
          </a:endParaRPr>
        </a:p>
      </dgm:t>
    </dgm:pt>
    <dgm:pt modelId="{D2BE7DE7-4A01-4C62-8069-792735261C5E}" type="parTrans" cxnId="{7FEAC20A-891E-41AC-9329-B0B439D90437}">
      <dgm:prSet/>
      <dgm:spPr/>
      <dgm:t>
        <a:bodyPr/>
        <a:lstStyle/>
        <a:p>
          <a:endParaRPr lang="en-US"/>
        </a:p>
      </dgm:t>
    </dgm:pt>
    <dgm:pt modelId="{93334C42-7778-4A2D-9ED8-C741092339CD}" type="sibTrans" cxnId="{7FEAC20A-891E-41AC-9329-B0B439D90437}">
      <dgm:prSet/>
      <dgm:spPr/>
      <dgm:t>
        <a:bodyPr/>
        <a:lstStyle/>
        <a:p>
          <a:endParaRPr lang="en-US"/>
        </a:p>
      </dgm:t>
    </dgm:pt>
    <dgm:pt modelId="{B955DDA0-13F0-41EA-AD7E-E25A32FEF634}">
      <dgm:prSet custT="1"/>
      <dgm:spPr/>
      <dgm:t>
        <a:bodyPr/>
        <a:lstStyle/>
        <a:p>
          <a:r>
            <a:rPr lang="en-US" sz="1200" b="1" baseline="0" dirty="0" smtClean="0">
              <a:solidFill>
                <a:schemeClr val="tx1"/>
              </a:solidFill>
            </a:rPr>
            <a:t>Training &amp; Education </a:t>
          </a:r>
          <a:r>
            <a:rPr lang="en-US" sz="1200" b="0" baseline="0" dirty="0" smtClean="0">
              <a:solidFill>
                <a:schemeClr val="tx1"/>
              </a:solidFill>
            </a:rPr>
            <a:t>supports on-going efforts to create awareness of conflict minerals reporting, and the resources available to assist the supply chain</a:t>
          </a:r>
          <a:endParaRPr lang="en-US" sz="1200" b="0" baseline="0" dirty="0">
            <a:solidFill>
              <a:schemeClr val="tx1"/>
            </a:solidFill>
          </a:endParaRPr>
        </a:p>
      </dgm:t>
    </dgm:pt>
    <dgm:pt modelId="{E629BF7F-0A98-4C08-A072-DBD6145E55E2}" type="parTrans" cxnId="{355EFF72-8E96-4A5A-A952-A650EFAA6D61}">
      <dgm:prSet/>
      <dgm:spPr/>
      <dgm:t>
        <a:bodyPr/>
        <a:lstStyle/>
        <a:p>
          <a:endParaRPr lang="en-US"/>
        </a:p>
      </dgm:t>
    </dgm:pt>
    <dgm:pt modelId="{A1E77DA8-AFE4-4E8E-90EE-BF3306690FE7}" type="sibTrans" cxnId="{355EFF72-8E96-4A5A-A952-A650EFAA6D61}">
      <dgm:prSet/>
      <dgm:spPr/>
      <dgm:t>
        <a:bodyPr/>
        <a:lstStyle/>
        <a:p>
          <a:endParaRPr lang="en-US"/>
        </a:p>
      </dgm:t>
    </dgm:pt>
    <dgm:pt modelId="{D7FB8354-ADB1-4A68-B57F-F2069CA17C16}">
      <dgm:prSet custT="1"/>
      <dgm:spPr/>
      <dgm:t>
        <a:bodyPr/>
        <a:lstStyle/>
        <a:p>
          <a:endParaRPr lang="en-US" sz="1200" baseline="0" dirty="0">
            <a:solidFill>
              <a:schemeClr val="tx1"/>
            </a:solidFill>
          </a:endParaRPr>
        </a:p>
      </dgm:t>
    </dgm:pt>
    <dgm:pt modelId="{25A18347-E995-4FDF-9898-5BC23088C1BA}" type="parTrans" cxnId="{ACE88AAB-2806-4700-8295-2C97FE872ACF}">
      <dgm:prSet/>
      <dgm:spPr/>
      <dgm:t>
        <a:bodyPr/>
        <a:lstStyle/>
        <a:p>
          <a:endParaRPr lang="en-US"/>
        </a:p>
      </dgm:t>
    </dgm:pt>
    <dgm:pt modelId="{E0640B1A-8224-4493-9851-1986B7B0BFCE}" type="sibTrans" cxnId="{ACE88AAB-2806-4700-8295-2C97FE872ACF}">
      <dgm:prSet/>
      <dgm:spPr/>
      <dgm:t>
        <a:bodyPr/>
        <a:lstStyle/>
        <a:p>
          <a:endParaRPr lang="en-US"/>
        </a:p>
      </dgm:t>
    </dgm:pt>
    <dgm:pt modelId="{7D2BA29D-5930-436F-99EE-46A36C3C2644}">
      <dgm:prSet custT="1"/>
      <dgm:spPr/>
      <dgm:t>
        <a:bodyPr/>
        <a:lstStyle/>
        <a:p>
          <a:endParaRPr lang="en-US" sz="1200" baseline="0" dirty="0" smtClean="0">
            <a:solidFill>
              <a:schemeClr val="tx1"/>
            </a:solidFill>
          </a:endParaRPr>
        </a:p>
      </dgm:t>
    </dgm:pt>
    <dgm:pt modelId="{636FC8A8-A218-47B7-9272-92A08482864B}" type="parTrans" cxnId="{AB9B4114-99F7-4355-BFB2-E8D2C3E8AB01}">
      <dgm:prSet/>
      <dgm:spPr/>
      <dgm:t>
        <a:bodyPr/>
        <a:lstStyle/>
        <a:p>
          <a:endParaRPr lang="en-US"/>
        </a:p>
      </dgm:t>
    </dgm:pt>
    <dgm:pt modelId="{811E73ED-72E4-42D4-AF52-DF94ECC071D8}" type="sibTrans" cxnId="{AB9B4114-99F7-4355-BFB2-E8D2C3E8AB01}">
      <dgm:prSet/>
      <dgm:spPr/>
      <dgm:t>
        <a:bodyPr/>
        <a:lstStyle/>
        <a:p>
          <a:endParaRPr lang="en-US"/>
        </a:p>
      </dgm:t>
    </dgm:pt>
    <dgm:pt modelId="{3D7AEAB0-B01F-49CF-A079-26028D78333B}">
      <dgm:prSet custT="1"/>
      <dgm:spPr/>
      <dgm:t>
        <a:bodyPr/>
        <a:lstStyle/>
        <a:p>
          <a:endParaRPr lang="en-US" sz="1200" b="1" baseline="0" dirty="0" smtClean="0">
            <a:solidFill>
              <a:schemeClr val="tx1"/>
            </a:solidFill>
          </a:endParaRPr>
        </a:p>
      </dgm:t>
    </dgm:pt>
    <dgm:pt modelId="{99F497C6-9604-46D6-96A8-392F6752F734}" type="parTrans" cxnId="{D3A5BCB4-B2A0-4A62-B4C5-48F31168AC34}">
      <dgm:prSet/>
      <dgm:spPr/>
      <dgm:t>
        <a:bodyPr/>
        <a:lstStyle/>
        <a:p>
          <a:endParaRPr lang="en-US"/>
        </a:p>
      </dgm:t>
    </dgm:pt>
    <dgm:pt modelId="{B781B09A-A816-475B-85D1-DF002A1F960C}" type="sibTrans" cxnId="{D3A5BCB4-B2A0-4A62-B4C5-48F31168AC34}">
      <dgm:prSet/>
      <dgm:spPr/>
      <dgm:t>
        <a:bodyPr/>
        <a:lstStyle/>
        <a:p>
          <a:endParaRPr lang="en-US"/>
        </a:p>
      </dgm:t>
    </dgm:pt>
    <dgm:pt modelId="{642F45E7-7177-4EFA-93E1-03E4C579A5D6}">
      <dgm:prSet custT="1"/>
      <dgm:spPr/>
      <dgm:t>
        <a:bodyPr/>
        <a:lstStyle/>
        <a:p>
          <a:endParaRPr lang="en-US" sz="1200" b="1" baseline="0" dirty="0" smtClean="0">
            <a:solidFill>
              <a:schemeClr val="tx1"/>
            </a:solidFill>
          </a:endParaRPr>
        </a:p>
      </dgm:t>
    </dgm:pt>
    <dgm:pt modelId="{59FDF69D-4C1B-4C26-8E40-E13747FADC91}" type="parTrans" cxnId="{95C18C82-2EEE-437E-8811-A533891B4159}">
      <dgm:prSet/>
      <dgm:spPr/>
      <dgm:t>
        <a:bodyPr/>
        <a:lstStyle/>
        <a:p>
          <a:endParaRPr lang="en-US"/>
        </a:p>
      </dgm:t>
    </dgm:pt>
    <dgm:pt modelId="{929AD426-4220-4640-8AA4-FCA5FECFD4D7}" type="sibTrans" cxnId="{95C18C82-2EEE-437E-8811-A533891B4159}">
      <dgm:prSet/>
      <dgm:spPr/>
      <dgm:t>
        <a:bodyPr/>
        <a:lstStyle/>
        <a:p>
          <a:endParaRPr lang="en-US"/>
        </a:p>
      </dgm:t>
    </dgm:pt>
    <dgm:pt modelId="{4C8716E9-0495-4D8F-A382-4F0148A26DE2}">
      <dgm:prSet phldrT="[Text]" custT="1"/>
      <dgm:spPr/>
      <dgm:t>
        <a:bodyPr/>
        <a:lstStyle/>
        <a:p>
          <a:pPr algn="l" rtl="0"/>
          <a:endParaRPr lang="en-US" sz="1200" b="1" dirty="0">
            <a:solidFill>
              <a:schemeClr val="tx1"/>
            </a:solidFill>
          </a:endParaRPr>
        </a:p>
      </dgm:t>
    </dgm:pt>
    <dgm:pt modelId="{A60CD872-8737-4478-87D0-8B1049AF18AC}" type="parTrans" cxnId="{2E092E41-9C46-42C9-BF96-EB7EC499F99F}">
      <dgm:prSet/>
      <dgm:spPr/>
      <dgm:t>
        <a:bodyPr/>
        <a:lstStyle/>
        <a:p>
          <a:endParaRPr lang="en-US"/>
        </a:p>
      </dgm:t>
    </dgm:pt>
    <dgm:pt modelId="{5C2196AE-B494-4F1D-BB87-85D7FC51689B}" type="sibTrans" cxnId="{2E092E41-9C46-42C9-BF96-EB7EC499F99F}">
      <dgm:prSet/>
      <dgm:spPr/>
      <dgm:t>
        <a:bodyPr/>
        <a:lstStyle/>
        <a:p>
          <a:endParaRPr lang="en-US"/>
        </a:p>
      </dgm:t>
    </dgm:pt>
    <dgm:pt modelId="{ABB52672-4E49-41D3-ACE4-1D67A1B6A0CC}">
      <dgm:prSet phldrT="[Text]" custT="1"/>
      <dgm:spPr/>
      <dgm:t>
        <a:bodyPr/>
        <a:lstStyle/>
        <a:p>
          <a:endParaRPr lang="en-US" sz="1400" b="0" dirty="0"/>
        </a:p>
      </dgm:t>
    </dgm:pt>
    <dgm:pt modelId="{17F994D0-CD02-44A5-91E3-2894B465434D}" type="parTrans" cxnId="{AEDE6F22-9415-4668-9D64-CAD8F6C782CC}">
      <dgm:prSet/>
      <dgm:spPr/>
      <dgm:t>
        <a:bodyPr/>
        <a:lstStyle/>
        <a:p>
          <a:endParaRPr lang="en-US"/>
        </a:p>
      </dgm:t>
    </dgm:pt>
    <dgm:pt modelId="{4CB443B1-6154-4008-9CC5-FB8777F3668E}" type="sibTrans" cxnId="{AEDE6F22-9415-4668-9D64-CAD8F6C782CC}">
      <dgm:prSet/>
      <dgm:spPr/>
      <dgm:t>
        <a:bodyPr/>
        <a:lstStyle/>
        <a:p>
          <a:endParaRPr lang="en-US"/>
        </a:p>
      </dgm:t>
    </dgm:pt>
    <dgm:pt modelId="{D36BAA7F-8CFC-4A77-915F-9CE86241CAB7}">
      <dgm:prSet custT="1"/>
      <dgm:spPr/>
      <dgm:t>
        <a:bodyPr/>
        <a:lstStyle/>
        <a:p>
          <a:endParaRPr lang="en-US" sz="1400" b="0" dirty="0" smtClean="0"/>
        </a:p>
      </dgm:t>
    </dgm:pt>
    <dgm:pt modelId="{021FB44E-EB83-4659-9D1E-2BA063C16D8A}" type="parTrans" cxnId="{6B094C14-CFBF-4A5E-B559-5867D84F0E47}">
      <dgm:prSet/>
      <dgm:spPr/>
      <dgm:t>
        <a:bodyPr/>
        <a:lstStyle/>
        <a:p>
          <a:endParaRPr lang="en-US"/>
        </a:p>
      </dgm:t>
    </dgm:pt>
    <dgm:pt modelId="{8820D12B-B2D1-49C2-8F30-BC4A80FE5629}" type="sibTrans" cxnId="{6B094C14-CFBF-4A5E-B559-5867D84F0E47}">
      <dgm:prSet/>
      <dgm:spPr/>
      <dgm:t>
        <a:bodyPr/>
        <a:lstStyle/>
        <a:p>
          <a:endParaRPr lang="en-US"/>
        </a:p>
      </dgm:t>
    </dgm:pt>
    <dgm:pt modelId="{F3260D8B-83B4-4DA4-8F5B-EC0AE8B5335D}" type="pres">
      <dgm:prSet presAssocID="{09143592-421B-4C16-9C3B-47792339A0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C7FD20-FAA6-4C29-8801-6A6F4793C009}" type="pres">
      <dgm:prSet presAssocID="{8D24ED58-CC32-425A-8A74-8FEE60E476B6}" presName="linNode" presStyleCnt="0"/>
      <dgm:spPr/>
    </dgm:pt>
    <dgm:pt modelId="{4CAF4E01-DF3E-4C13-8247-24223F8C62E9}" type="pres">
      <dgm:prSet presAssocID="{8D24ED58-CC32-425A-8A74-8FEE60E476B6}" presName="parentText" presStyleLbl="node1" presStyleIdx="0" presStyleCnt="2" custScaleX="127616" custScaleY="801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D9ED7-5DB9-439B-8669-38626299599B}" type="pres">
      <dgm:prSet presAssocID="{8D24ED58-CC32-425A-8A74-8FEE60E476B6}" presName="descendantText" presStyleLbl="alignAccFollowNode1" presStyleIdx="0" presStyleCnt="2" custScaleY="104565" custLinFactNeighborX="-1175" custLinFactNeighborY="2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58BE4-0BA6-4F09-9300-4BC30A8E31E2}" type="pres">
      <dgm:prSet presAssocID="{702A92B4-6D54-49B7-904A-9A59CA378487}" presName="sp" presStyleCnt="0"/>
      <dgm:spPr/>
    </dgm:pt>
    <dgm:pt modelId="{E067AD38-4066-463E-B75F-C4C164EAA748}" type="pres">
      <dgm:prSet presAssocID="{FD180711-4C83-4C70-8654-EF87C4CACE2A}" presName="linNode" presStyleCnt="0"/>
      <dgm:spPr/>
    </dgm:pt>
    <dgm:pt modelId="{963DF344-39BE-4EB8-B74F-7A026CB434D9}" type="pres">
      <dgm:prSet presAssocID="{FD180711-4C83-4C70-8654-EF87C4CACE2A}" presName="parentText" presStyleLbl="node1" presStyleIdx="1" presStyleCnt="2" custScaleX="127347" custScaleY="58008" custLinFactNeighborX="-21" custLinFactNeighborY="-6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09073-84E0-4003-A652-A352A59D46FE}" type="pres">
      <dgm:prSet presAssocID="{FD180711-4C83-4C70-8654-EF87C4CACE2A}" presName="descendantText" presStyleLbl="alignAccFollowNode1" presStyleIdx="1" presStyleCnt="2" custScaleY="74693" custLinFactNeighborY="-1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E88AAB-2806-4700-8295-2C97FE872ACF}" srcId="{8D24ED58-CC32-425A-8A74-8FEE60E476B6}" destId="{D7FB8354-ADB1-4A68-B57F-F2069CA17C16}" srcOrd="11" destOrd="0" parTransId="{25A18347-E995-4FDF-9898-5BC23088C1BA}" sibTransId="{E0640B1A-8224-4493-9851-1986B7B0BFCE}"/>
    <dgm:cxn modelId="{ED7DAE4F-692D-4D5E-BC91-999147FC4C39}" srcId="{09143592-421B-4C16-9C3B-47792339A021}" destId="{FD180711-4C83-4C70-8654-EF87C4CACE2A}" srcOrd="1" destOrd="0" parTransId="{CAEA1497-9FEB-4F8C-B347-059E63E989FB}" sibTransId="{8B35094C-9EBC-44DF-80CD-A5A96FEB6467}"/>
    <dgm:cxn modelId="{D3A5BCB4-B2A0-4A62-B4C5-48F31168AC34}" srcId="{8D24ED58-CC32-425A-8A74-8FEE60E476B6}" destId="{3D7AEAB0-B01F-49CF-A079-26028D78333B}" srcOrd="8" destOrd="0" parTransId="{99F497C6-9604-46D6-96A8-392F6752F734}" sibTransId="{B781B09A-A816-475B-85D1-DF002A1F960C}"/>
    <dgm:cxn modelId="{6E5F8B53-AE7D-40E3-8AAD-A9F2D9D94E11}" type="presOf" srcId="{09143592-421B-4C16-9C3B-47792339A021}" destId="{F3260D8B-83B4-4DA4-8F5B-EC0AE8B5335D}" srcOrd="0" destOrd="0" presId="urn:microsoft.com/office/officeart/2005/8/layout/vList5"/>
    <dgm:cxn modelId="{B2E6A54C-6468-466E-AE55-77A363EC85C6}" type="presOf" srcId="{FD180711-4C83-4C70-8654-EF87C4CACE2A}" destId="{963DF344-39BE-4EB8-B74F-7A026CB434D9}" srcOrd="0" destOrd="0" presId="urn:microsoft.com/office/officeart/2005/8/layout/vList5"/>
    <dgm:cxn modelId="{954FE2FB-AD15-4E44-9D6D-92C1B926F674}" type="presOf" srcId="{973D55BB-2539-4441-9DE0-04D0285628D8}" destId="{5B009073-84E0-4003-A652-A352A59D46FE}" srcOrd="0" destOrd="5" presId="urn:microsoft.com/office/officeart/2005/8/layout/vList5"/>
    <dgm:cxn modelId="{ACD3B901-4C11-4943-9FC1-6EFEE6FBD688}" type="presOf" srcId="{25A730B4-378C-4941-8FFF-33C0A95CC28D}" destId="{FCED9ED7-5DB9-439B-8669-38626299599B}" srcOrd="0" destOrd="1" presId="urn:microsoft.com/office/officeart/2005/8/layout/vList5"/>
    <dgm:cxn modelId="{732C5EE8-C21E-4F2C-8439-B0E12A5C4377}" type="presOf" srcId="{16E9E958-69B8-4159-995E-2EF79221886D}" destId="{5B009073-84E0-4003-A652-A352A59D46FE}" srcOrd="0" destOrd="0" presId="urn:microsoft.com/office/officeart/2005/8/layout/vList5"/>
    <dgm:cxn modelId="{804AC4D3-59E2-40A0-9B09-795D63A97E60}" srcId="{FD180711-4C83-4C70-8654-EF87C4CACE2A}" destId="{D17065C5-0037-4852-99D9-EDDED22BCDC8}" srcOrd="2" destOrd="0" parTransId="{6DD782F0-8D6B-44E3-A135-CCAFCAB8207E}" sibTransId="{15FBC6C7-0704-4B9B-98D0-8547B98C5B45}"/>
    <dgm:cxn modelId="{E3F97BF7-F365-40D3-87FA-05C22546C262}" srcId="{FD180711-4C83-4C70-8654-EF87C4CACE2A}" destId="{16E9E958-69B8-4159-995E-2EF79221886D}" srcOrd="0" destOrd="0" parTransId="{C5D603EC-06CE-4FCF-BA6F-A1D7BC5DB2D9}" sibTransId="{8618F5A6-5F31-41D4-B3D5-10C2D7C340EF}"/>
    <dgm:cxn modelId="{2CFB4618-1689-40AF-8F8B-0909580DE9FB}" srcId="{FD180711-4C83-4C70-8654-EF87C4CACE2A}" destId="{B74A4CF6-E706-45F4-BDF2-60EE3B77AA04}" srcOrd="4" destOrd="0" parTransId="{DCC3FAB1-5FB3-45C5-A4AB-94565DF83DF1}" sibTransId="{7BEFBE64-C8C6-4176-82E8-2F26E008E459}"/>
    <dgm:cxn modelId="{FB81046B-08CB-4C67-9B46-6E24647E664B}" srcId="{FD180711-4C83-4C70-8654-EF87C4CACE2A}" destId="{973D55BB-2539-4441-9DE0-04D0285628D8}" srcOrd="5" destOrd="0" parTransId="{1C4B7786-C40B-4B5C-836E-2D0AABD5B499}" sibTransId="{F260A856-B641-497A-A4B0-9F88824FCE3E}"/>
    <dgm:cxn modelId="{B69CF3BC-BBB9-47B2-A896-B95708B43EEF}" type="presOf" srcId="{B955DDA0-13F0-41EA-AD7E-E25A32FEF634}" destId="{FCED9ED7-5DB9-439B-8669-38626299599B}" srcOrd="0" destOrd="9" presId="urn:microsoft.com/office/officeart/2005/8/layout/vList5"/>
    <dgm:cxn modelId="{8ADB316C-A0B7-4F60-8D9B-66C03DD0B309}" type="presOf" srcId="{153DC227-A78D-41AD-9F71-C6A2D316796C}" destId="{FCED9ED7-5DB9-439B-8669-38626299599B}" srcOrd="0" destOrd="2" presId="urn:microsoft.com/office/officeart/2005/8/layout/vList5"/>
    <dgm:cxn modelId="{72BE6B39-E3F3-4618-8855-7406EF9F59A7}" type="presOf" srcId="{27C8E98C-2C0C-44A0-BFCC-F17FFF2966A1}" destId="{FCED9ED7-5DB9-439B-8669-38626299599B}" srcOrd="0" destOrd="3" presId="urn:microsoft.com/office/officeart/2005/8/layout/vList5"/>
    <dgm:cxn modelId="{1E8EFDA4-4BB4-4D0F-B703-3B2DDD3C905B}" srcId="{8D24ED58-CC32-425A-8A74-8FEE60E476B6}" destId="{D2ADFF93-F3DD-4D0C-AC05-5AAB1B725F2C}" srcOrd="5" destOrd="0" parTransId="{1A84A5F0-D5DC-452D-AFB7-74EA23716D20}" sibTransId="{0ACC842E-C911-4C06-BE28-39CDD12C38FD}"/>
    <dgm:cxn modelId="{6F7AFD47-42E8-4A1A-A081-A85C15C2D6B0}" type="presOf" srcId="{D36BAA7F-8CFC-4A77-915F-9CE86241CAB7}" destId="{5B009073-84E0-4003-A652-A352A59D46FE}" srcOrd="0" destOrd="3" presId="urn:microsoft.com/office/officeart/2005/8/layout/vList5"/>
    <dgm:cxn modelId="{7FEAC20A-891E-41AC-9329-B0B439D90437}" srcId="{8D24ED58-CC32-425A-8A74-8FEE60E476B6}" destId="{ACB078AC-4D99-409F-8C75-7AE251816B3E}" srcOrd="7" destOrd="0" parTransId="{D2BE7DE7-4A01-4C62-8069-792735261C5E}" sibTransId="{93334C42-7778-4A2D-9ED8-C741092339CD}"/>
    <dgm:cxn modelId="{48032CF1-1F04-4B35-92A8-473728A9656F}" type="presOf" srcId="{3D7AEAB0-B01F-49CF-A079-26028D78333B}" destId="{FCED9ED7-5DB9-439B-8669-38626299599B}" srcOrd="0" destOrd="8" presId="urn:microsoft.com/office/officeart/2005/8/layout/vList5"/>
    <dgm:cxn modelId="{ED300819-BB32-4CB8-ACF0-7C19C8A15892}" srcId="{8D24ED58-CC32-425A-8A74-8FEE60E476B6}" destId="{153DC227-A78D-41AD-9F71-C6A2D316796C}" srcOrd="2" destOrd="0" parTransId="{4A617BB2-A4B1-41FB-B55B-7890F6483697}" sibTransId="{FAE8DB8C-9284-410D-952B-9E6683151E7A}"/>
    <dgm:cxn modelId="{BA5B9E87-3798-4AD1-B0AD-45FC4F7CBA3F}" type="presOf" srcId="{D7FB8354-ADB1-4A68-B57F-F2069CA17C16}" destId="{FCED9ED7-5DB9-439B-8669-38626299599B}" srcOrd="0" destOrd="11" presId="urn:microsoft.com/office/officeart/2005/8/layout/vList5"/>
    <dgm:cxn modelId="{FBE24C05-F4B6-49E2-8379-D4681A7C587D}" type="presOf" srcId="{4C8716E9-0495-4D8F-A382-4F0148A26DE2}" destId="{FCED9ED7-5DB9-439B-8669-38626299599B}" srcOrd="0" destOrd="0" presId="urn:microsoft.com/office/officeart/2005/8/layout/vList5"/>
    <dgm:cxn modelId="{4F1F6130-68B6-47DA-8DAF-9E438129D0CE}" type="presOf" srcId="{7D2BA29D-5930-436F-99EE-46A36C3C2644}" destId="{FCED9ED7-5DB9-439B-8669-38626299599B}" srcOrd="0" destOrd="10" presId="urn:microsoft.com/office/officeart/2005/8/layout/vList5"/>
    <dgm:cxn modelId="{113F3D07-43A9-481A-AD07-34A7B2C2D234}" type="presOf" srcId="{D17065C5-0037-4852-99D9-EDDED22BCDC8}" destId="{5B009073-84E0-4003-A652-A352A59D46FE}" srcOrd="0" destOrd="2" presId="urn:microsoft.com/office/officeart/2005/8/layout/vList5"/>
    <dgm:cxn modelId="{26B1D3DE-212A-4190-8425-5D5618E7BC73}" type="presOf" srcId="{D2ADFF93-F3DD-4D0C-AC05-5AAB1B725F2C}" destId="{FCED9ED7-5DB9-439B-8669-38626299599B}" srcOrd="0" destOrd="5" presId="urn:microsoft.com/office/officeart/2005/8/layout/vList5"/>
    <dgm:cxn modelId="{693507C0-C98E-4983-A2C6-C9DF6C8D0356}" srcId="{8D24ED58-CC32-425A-8A74-8FEE60E476B6}" destId="{B00F69F2-7F77-4701-8294-8777C88D238C}" srcOrd="4" destOrd="0" parTransId="{8441020B-DFC2-493F-8A70-5090DB349EBD}" sibTransId="{817BDEC0-E0C4-426C-9701-615D76DB9636}"/>
    <dgm:cxn modelId="{6B094C14-CFBF-4A5E-B559-5867D84F0E47}" srcId="{FD180711-4C83-4C70-8654-EF87C4CACE2A}" destId="{D36BAA7F-8CFC-4A77-915F-9CE86241CAB7}" srcOrd="3" destOrd="0" parTransId="{021FB44E-EB83-4659-9D1E-2BA063C16D8A}" sibTransId="{8820D12B-B2D1-49C2-8F30-BC4A80FE5629}"/>
    <dgm:cxn modelId="{FFF2AB97-C4CE-4386-960E-52A976A1E8CF}" srcId="{09143592-421B-4C16-9C3B-47792339A021}" destId="{8D24ED58-CC32-425A-8A74-8FEE60E476B6}" srcOrd="0" destOrd="0" parTransId="{4E20D8E1-B86E-438C-B54F-8FE5CD1885D4}" sibTransId="{702A92B4-6D54-49B7-904A-9A59CA378487}"/>
    <dgm:cxn modelId="{BA51FC99-7B1E-45EB-AFC5-013954F67FA0}" type="presOf" srcId="{B74A4CF6-E706-45F4-BDF2-60EE3B77AA04}" destId="{5B009073-84E0-4003-A652-A352A59D46FE}" srcOrd="0" destOrd="4" presId="urn:microsoft.com/office/officeart/2005/8/layout/vList5"/>
    <dgm:cxn modelId="{AEDE6F22-9415-4668-9D64-CAD8F6C782CC}" srcId="{FD180711-4C83-4C70-8654-EF87C4CACE2A}" destId="{ABB52672-4E49-41D3-ACE4-1D67A1B6A0CC}" srcOrd="1" destOrd="0" parTransId="{17F994D0-CD02-44A5-91E3-2894B465434D}" sibTransId="{4CB443B1-6154-4008-9CC5-FB8777F3668E}"/>
    <dgm:cxn modelId="{7A5C4E63-899A-485A-AD3E-6268B2854AF0}" type="presOf" srcId="{ACB078AC-4D99-409F-8C75-7AE251816B3E}" destId="{FCED9ED7-5DB9-439B-8669-38626299599B}" srcOrd="0" destOrd="7" presId="urn:microsoft.com/office/officeart/2005/8/layout/vList5"/>
    <dgm:cxn modelId="{BC77A898-B9BE-464C-B95F-2B24E5C120D6}" type="presOf" srcId="{ABB52672-4E49-41D3-ACE4-1D67A1B6A0CC}" destId="{5B009073-84E0-4003-A652-A352A59D46FE}" srcOrd="0" destOrd="1" presId="urn:microsoft.com/office/officeart/2005/8/layout/vList5"/>
    <dgm:cxn modelId="{95C18C82-2EEE-437E-8811-A533891B4159}" srcId="{8D24ED58-CC32-425A-8A74-8FEE60E476B6}" destId="{642F45E7-7177-4EFA-93E1-03E4C579A5D6}" srcOrd="6" destOrd="0" parTransId="{59FDF69D-4C1B-4C26-8E40-E13747FADC91}" sibTransId="{929AD426-4220-4640-8AA4-FCA5FECFD4D7}"/>
    <dgm:cxn modelId="{2E092E41-9C46-42C9-BF96-EB7EC499F99F}" srcId="{8D24ED58-CC32-425A-8A74-8FEE60E476B6}" destId="{4C8716E9-0495-4D8F-A382-4F0148A26DE2}" srcOrd="0" destOrd="0" parTransId="{A60CD872-8737-4478-87D0-8B1049AF18AC}" sibTransId="{5C2196AE-B494-4F1D-BB87-85D7FC51689B}"/>
    <dgm:cxn modelId="{AB9B4114-99F7-4355-BFB2-E8D2C3E8AB01}" srcId="{8D24ED58-CC32-425A-8A74-8FEE60E476B6}" destId="{7D2BA29D-5930-436F-99EE-46A36C3C2644}" srcOrd="10" destOrd="0" parTransId="{636FC8A8-A218-47B7-9272-92A08482864B}" sibTransId="{811E73ED-72E4-42D4-AF52-DF94ECC071D8}"/>
    <dgm:cxn modelId="{6380BBC8-70D0-4969-A265-2DCD8C44ED68}" type="presOf" srcId="{642F45E7-7177-4EFA-93E1-03E4C579A5D6}" destId="{FCED9ED7-5DB9-439B-8669-38626299599B}" srcOrd="0" destOrd="6" presId="urn:microsoft.com/office/officeart/2005/8/layout/vList5"/>
    <dgm:cxn modelId="{DDDC5C80-E2B9-46CA-B1B5-9535E2F4A96F}" type="presOf" srcId="{8D24ED58-CC32-425A-8A74-8FEE60E476B6}" destId="{4CAF4E01-DF3E-4C13-8247-24223F8C62E9}" srcOrd="0" destOrd="0" presId="urn:microsoft.com/office/officeart/2005/8/layout/vList5"/>
    <dgm:cxn modelId="{13CBE756-19A8-4A22-8D58-E099F89016D2}" type="presOf" srcId="{B00F69F2-7F77-4701-8294-8777C88D238C}" destId="{FCED9ED7-5DB9-439B-8669-38626299599B}" srcOrd="0" destOrd="4" presId="urn:microsoft.com/office/officeart/2005/8/layout/vList5"/>
    <dgm:cxn modelId="{355EFF72-8E96-4A5A-A952-A650EFAA6D61}" srcId="{8D24ED58-CC32-425A-8A74-8FEE60E476B6}" destId="{B955DDA0-13F0-41EA-AD7E-E25A32FEF634}" srcOrd="9" destOrd="0" parTransId="{E629BF7F-0A98-4C08-A072-DBD6145E55E2}" sibTransId="{A1E77DA8-AFE4-4E8E-90EE-BF3306690FE7}"/>
    <dgm:cxn modelId="{CFC393FD-25DE-4112-BB80-606E9DA0A00A}" srcId="{8D24ED58-CC32-425A-8A74-8FEE60E476B6}" destId="{27C8E98C-2C0C-44A0-BFCC-F17FFF2966A1}" srcOrd="3" destOrd="0" parTransId="{FDFC4251-1E5C-4D85-9BE7-0233733741A9}" sibTransId="{59B9DAD5-BCBE-40FE-A2A3-07CBAF9FC61A}"/>
    <dgm:cxn modelId="{07219BA8-AD15-42F3-8F2E-59BDAFF8E9AC}" srcId="{8D24ED58-CC32-425A-8A74-8FEE60E476B6}" destId="{25A730B4-378C-4941-8FFF-33C0A95CC28D}" srcOrd="1" destOrd="0" parTransId="{A437E0CC-43C2-48C9-ABE3-876346988F1F}" sibTransId="{6D2F7D8C-D552-4EB8-A11A-A0CED9818AD9}"/>
    <dgm:cxn modelId="{885B48A6-C6F9-42CA-ABF5-5B882222244E}" type="presParOf" srcId="{F3260D8B-83B4-4DA4-8F5B-EC0AE8B5335D}" destId="{89C7FD20-FAA6-4C29-8801-6A6F4793C009}" srcOrd="0" destOrd="0" presId="urn:microsoft.com/office/officeart/2005/8/layout/vList5"/>
    <dgm:cxn modelId="{0C2AA408-61BB-4B41-98C4-8887FE5C7D73}" type="presParOf" srcId="{89C7FD20-FAA6-4C29-8801-6A6F4793C009}" destId="{4CAF4E01-DF3E-4C13-8247-24223F8C62E9}" srcOrd="0" destOrd="0" presId="urn:microsoft.com/office/officeart/2005/8/layout/vList5"/>
    <dgm:cxn modelId="{9892C661-067C-4A03-9901-E80D36955175}" type="presParOf" srcId="{89C7FD20-FAA6-4C29-8801-6A6F4793C009}" destId="{FCED9ED7-5DB9-439B-8669-38626299599B}" srcOrd="1" destOrd="0" presId="urn:microsoft.com/office/officeart/2005/8/layout/vList5"/>
    <dgm:cxn modelId="{A2703A93-9C6E-4B8D-9729-62B8CF572203}" type="presParOf" srcId="{F3260D8B-83B4-4DA4-8F5B-EC0AE8B5335D}" destId="{72958BE4-0BA6-4F09-9300-4BC30A8E31E2}" srcOrd="1" destOrd="0" presId="urn:microsoft.com/office/officeart/2005/8/layout/vList5"/>
    <dgm:cxn modelId="{4AAF5D08-5E0E-4F7F-9465-80653E1379C9}" type="presParOf" srcId="{F3260D8B-83B4-4DA4-8F5B-EC0AE8B5335D}" destId="{E067AD38-4066-463E-B75F-C4C164EAA748}" srcOrd="2" destOrd="0" presId="urn:microsoft.com/office/officeart/2005/8/layout/vList5"/>
    <dgm:cxn modelId="{E2A6882A-728B-471F-866B-E4BA553C9482}" type="presParOf" srcId="{E067AD38-4066-463E-B75F-C4C164EAA748}" destId="{963DF344-39BE-4EB8-B74F-7A026CB434D9}" srcOrd="0" destOrd="0" presId="urn:microsoft.com/office/officeart/2005/8/layout/vList5"/>
    <dgm:cxn modelId="{D2E4A1F2-D3BB-4AC2-995B-4FEAE2EA4F51}" type="presParOf" srcId="{E067AD38-4066-463E-B75F-C4C164EAA748}" destId="{5B009073-84E0-4003-A652-A352A59D46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143592-421B-4C16-9C3B-47792339A021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17065C5-0037-4852-99D9-EDDED22BCDC8}">
      <dgm:prSet phldrT="[Text]" custT="1"/>
      <dgm:spPr/>
      <dgm:t>
        <a:bodyPr anchor="t"/>
        <a:lstStyle/>
        <a:p>
          <a:r>
            <a:rPr lang="en-US" sz="1800" b="1" u="sng" dirty="0" smtClean="0">
              <a:solidFill>
                <a:schemeClr val="bg1"/>
              </a:solidFill>
            </a:rPr>
            <a:t>Environmental Sustainability</a:t>
          </a:r>
          <a:r>
            <a:rPr lang="en-US" sz="1800" b="1" i="0" u="sng" dirty="0" smtClean="0">
              <a:solidFill>
                <a:schemeClr val="bg1"/>
              </a:solidFill>
            </a:rPr>
            <a:t>              </a:t>
          </a:r>
          <a:r>
            <a:rPr lang="en-US" sz="1400" b="0" i="0" u="none" dirty="0" smtClean="0">
              <a:solidFill>
                <a:schemeClr val="bg1"/>
              </a:solidFill>
            </a:rPr>
            <a:t>F</a:t>
          </a:r>
          <a:r>
            <a:rPr lang="en-US" sz="1400" b="0" dirty="0" smtClean="0"/>
            <a:t>acilitates a common industry approach among members of the automotive industry to incorporate environmental sustainability throughout the supply chain— through the benchmarking of energy, water, and waste reduction or taking a more comprehensive approach to addressing sustainability at an industry level</a:t>
          </a:r>
          <a:endParaRPr lang="en-US" sz="2000" b="0" dirty="0"/>
        </a:p>
      </dgm:t>
    </dgm:pt>
    <dgm:pt modelId="{6DD782F0-8D6B-44E3-A135-CCAFCAB8207E}" type="parTrans" cxnId="{804AC4D3-59E2-40A0-9B09-795D63A97E60}">
      <dgm:prSet/>
      <dgm:spPr/>
      <dgm:t>
        <a:bodyPr/>
        <a:lstStyle/>
        <a:p>
          <a:endParaRPr lang="en-US" sz="4400"/>
        </a:p>
      </dgm:t>
    </dgm:pt>
    <dgm:pt modelId="{15FBC6C7-0704-4B9B-98D0-8547B98C5B45}" type="sibTrans" cxnId="{804AC4D3-59E2-40A0-9B09-795D63A97E60}">
      <dgm:prSet/>
      <dgm:spPr/>
      <dgm:t>
        <a:bodyPr/>
        <a:lstStyle/>
        <a:p>
          <a:endParaRPr lang="en-US" sz="4400"/>
        </a:p>
      </dgm:t>
    </dgm:pt>
    <dgm:pt modelId="{E7B5B0AF-E3A9-43CD-983A-8851E94C03DE}">
      <dgm:prSet phldrT="[Text]" custT="1"/>
      <dgm:spPr/>
      <dgm:t>
        <a:bodyPr anchor="t"/>
        <a:lstStyle/>
        <a:p>
          <a:r>
            <a:rPr lang="en-US" sz="1800" b="1" u="sng" dirty="0" smtClean="0"/>
            <a:t>Global Chemical Ma</a:t>
          </a:r>
          <a:r>
            <a:rPr lang="en-US" sz="1600" b="1" u="sng" dirty="0" smtClean="0"/>
            <a:t>nagement</a:t>
          </a:r>
          <a:r>
            <a:rPr lang="en-US" sz="1800" b="0" u="sng" dirty="0" smtClean="0"/>
            <a:t>                   </a:t>
          </a:r>
          <a:r>
            <a:rPr lang="en-US" sz="1400" b="0" u="none" dirty="0" smtClean="0"/>
            <a:t>P</a:t>
          </a:r>
          <a:r>
            <a:rPr lang="en-US" sz="1400" b="0" dirty="0" smtClean="0"/>
            <a:t>rovides information and resources to keep the industry abreast of existing and emerging global regulations and provide an assessment of their impact. Give input into IMDS and have a direct connection to the IMDS Steering Committee</a:t>
          </a:r>
          <a:endParaRPr lang="en-US" sz="1400" b="0" dirty="0"/>
        </a:p>
      </dgm:t>
    </dgm:pt>
    <dgm:pt modelId="{50070CDD-FF35-4CB1-8B9A-775DE845D477}" type="parTrans" cxnId="{9D11FE9D-54A0-44AF-8268-F22AA69B2870}">
      <dgm:prSet/>
      <dgm:spPr/>
      <dgm:t>
        <a:bodyPr/>
        <a:lstStyle/>
        <a:p>
          <a:endParaRPr lang="en-US" sz="4400"/>
        </a:p>
      </dgm:t>
    </dgm:pt>
    <dgm:pt modelId="{2FB4A789-1FB5-43CB-9948-8A1ED8CDEB9B}" type="sibTrans" cxnId="{9D11FE9D-54A0-44AF-8268-F22AA69B2870}">
      <dgm:prSet/>
      <dgm:spPr/>
      <dgm:t>
        <a:bodyPr/>
        <a:lstStyle/>
        <a:p>
          <a:endParaRPr lang="en-US" sz="4400"/>
        </a:p>
      </dgm:t>
    </dgm:pt>
    <dgm:pt modelId="{91F28239-F8D9-4BC2-A2E1-18C78EC4BFA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 smtClean="0"/>
            <a:t>Energy Benchmarking  </a:t>
          </a:r>
          <a:r>
            <a:rPr lang="en-US" sz="1400" dirty="0" smtClean="0"/>
            <a:t>establishes benchmarks to assist the supply base in reducing energy and implement renewable electricity in their manufacturing facilities.</a:t>
          </a:r>
          <a:endParaRPr lang="en-US" sz="1400" dirty="0"/>
        </a:p>
      </dgm:t>
    </dgm:pt>
    <dgm:pt modelId="{F0510B74-9076-4F1F-9CAD-AAD101A23287}" type="parTrans" cxnId="{DF2E9D80-4CBB-49A1-BAD2-63AE420EC60E}">
      <dgm:prSet/>
      <dgm:spPr/>
      <dgm:t>
        <a:bodyPr/>
        <a:lstStyle/>
        <a:p>
          <a:endParaRPr lang="en-US" sz="4400"/>
        </a:p>
      </dgm:t>
    </dgm:pt>
    <dgm:pt modelId="{EC4879D0-FBFA-499B-9879-971D0C4EE1F3}" type="sibTrans" cxnId="{DF2E9D80-4CBB-49A1-BAD2-63AE420EC60E}">
      <dgm:prSet/>
      <dgm:spPr/>
      <dgm:t>
        <a:bodyPr/>
        <a:lstStyle/>
        <a:p>
          <a:endParaRPr lang="en-US" sz="4400"/>
        </a:p>
      </dgm:t>
    </dgm:pt>
    <dgm:pt modelId="{A4A0BB5D-ABDF-45C0-A0D4-067BD643A78F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 smtClean="0"/>
            <a:t>Health &amp; Safety Workgroup </a:t>
          </a:r>
          <a:r>
            <a:rPr lang="en-US" sz="1400" dirty="0" smtClean="0"/>
            <a:t>is developing resources to reduce and eliminate fatalities and life-altering injuries at worksites and to improve current safety management systems.</a:t>
          </a:r>
          <a:endParaRPr lang="en-US" sz="1400" dirty="0"/>
        </a:p>
      </dgm:t>
    </dgm:pt>
    <dgm:pt modelId="{E5FBB985-BD29-45D0-B549-23D4EE28842C}" type="parTrans" cxnId="{2B518F82-08E9-4304-9F00-C7DB868CB163}">
      <dgm:prSet/>
      <dgm:spPr/>
      <dgm:t>
        <a:bodyPr/>
        <a:lstStyle/>
        <a:p>
          <a:endParaRPr lang="en-US" sz="4400"/>
        </a:p>
      </dgm:t>
    </dgm:pt>
    <dgm:pt modelId="{36D40154-29B4-4458-812B-1023F06B5E03}" type="sibTrans" cxnId="{2B518F82-08E9-4304-9F00-C7DB868CB163}">
      <dgm:prSet/>
      <dgm:spPr/>
      <dgm:t>
        <a:bodyPr/>
        <a:lstStyle/>
        <a:p>
          <a:endParaRPr lang="en-US" sz="4400"/>
        </a:p>
      </dgm:t>
    </dgm:pt>
    <dgm:pt modelId="{03128E4A-7E04-4B7F-A49F-DC4173635A6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 smtClean="0"/>
            <a:t>Water Benchmarking </a:t>
          </a:r>
          <a:r>
            <a:rPr lang="en-US" sz="1400" dirty="0" smtClean="0"/>
            <a:t>assists with benchmarking water activities within manufacturing facilities and develops resources to reduce water usage.</a:t>
          </a:r>
          <a:endParaRPr lang="en-US" sz="1400" dirty="0"/>
        </a:p>
      </dgm:t>
    </dgm:pt>
    <dgm:pt modelId="{F2C87C5F-E27B-40E6-83A4-AE2394BA86F8}" type="parTrans" cxnId="{8D3003F1-060D-47E5-A295-D2EDC64F7A77}">
      <dgm:prSet/>
      <dgm:spPr/>
      <dgm:t>
        <a:bodyPr/>
        <a:lstStyle/>
        <a:p>
          <a:endParaRPr lang="en-US" sz="4400"/>
        </a:p>
      </dgm:t>
    </dgm:pt>
    <dgm:pt modelId="{C32D49FB-3E80-4C0A-807E-61FE41FA64D9}" type="sibTrans" cxnId="{8D3003F1-060D-47E5-A295-D2EDC64F7A77}">
      <dgm:prSet/>
      <dgm:spPr/>
      <dgm:t>
        <a:bodyPr/>
        <a:lstStyle/>
        <a:p>
          <a:endParaRPr lang="en-US" sz="4400"/>
        </a:p>
      </dgm:t>
    </dgm:pt>
    <dgm:pt modelId="{5F31A01D-2209-4FCC-AB4E-DFA084B967EE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 smtClean="0"/>
            <a:t>Global Harmonized System </a:t>
          </a:r>
          <a:r>
            <a:rPr lang="en-US" sz="1400" dirty="0" smtClean="0"/>
            <a:t> </a:t>
          </a:r>
          <a:r>
            <a:rPr lang="en-US" sz="1400" b="1" dirty="0" smtClean="0"/>
            <a:t>Workgroup</a:t>
          </a:r>
          <a:r>
            <a:rPr lang="en-US" sz="1400" dirty="0" smtClean="0"/>
            <a:t> provides assistance in the development of GHS compliant SDS and labels within their organization and to monitor updates to GLAPS, GADSL, RoHS and REACH.</a:t>
          </a:r>
          <a:endParaRPr lang="en-US" sz="1400" dirty="0"/>
        </a:p>
      </dgm:t>
    </dgm:pt>
    <dgm:pt modelId="{C808336F-5E75-4636-A11E-B14FA0C800EE}" type="parTrans" cxnId="{04264025-60C1-41F9-AF51-A134F99D7A62}">
      <dgm:prSet/>
      <dgm:spPr/>
      <dgm:t>
        <a:bodyPr/>
        <a:lstStyle/>
        <a:p>
          <a:endParaRPr lang="en-US"/>
        </a:p>
      </dgm:t>
    </dgm:pt>
    <dgm:pt modelId="{76E98170-D178-4A52-B33B-3D19AB1330B9}" type="sibTrans" cxnId="{04264025-60C1-41F9-AF51-A134F99D7A62}">
      <dgm:prSet/>
      <dgm:spPr/>
      <dgm:t>
        <a:bodyPr/>
        <a:lstStyle/>
        <a:p>
          <a:endParaRPr lang="en-US"/>
        </a:p>
      </dgm:t>
    </dgm:pt>
    <dgm:pt modelId="{FB3FEAA3-D181-4B3E-8C37-1E2BAE5FF5C6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400" dirty="0"/>
        </a:p>
      </dgm:t>
    </dgm:pt>
    <dgm:pt modelId="{E5DAD02D-6209-488E-AA8A-6116A7E7D78C}" type="parTrans" cxnId="{10D54998-0624-4C04-8E45-2A668D709DFD}">
      <dgm:prSet/>
      <dgm:spPr/>
      <dgm:t>
        <a:bodyPr/>
        <a:lstStyle/>
        <a:p>
          <a:endParaRPr lang="en-US"/>
        </a:p>
      </dgm:t>
    </dgm:pt>
    <dgm:pt modelId="{E12DCB69-C86B-4C67-B1F2-3A2796A39F1B}" type="sibTrans" cxnId="{10D54998-0624-4C04-8E45-2A668D709DFD}">
      <dgm:prSet/>
      <dgm:spPr/>
      <dgm:t>
        <a:bodyPr/>
        <a:lstStyle/>
        <a:p>
          <a:endParaRPr lang="en-US"/>
        </a:p>
      </dgm:t>
    </dgm:pt>
    <dgm:pt modelId="{BD8E4A3E-0C14-4AA1-9EC2-07F4DCB4C39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 smtClean="0"/>
            <a:t>Greenhouse Gas Workgroup </a:t>
          </a:r>
          <a:r>
            <a:rPr lang="en-US" sz="1400" dirty="0" smtClean="0"/>
            <a:t>assists the supply chain with calculating and reporting GHG Emissions and to develop strategies to reduce carbon footprinting.              </a:t>
          </a:r>
          <a:endParaRPr lang="en-US" sz="1400" dirty="0"/>
        </a:p>
      </dgm:t>
    </dgm:pt>
    <dgm:pt modelId="{CF50D933-1147-456A-8BF8-6FCF29844083}" type="parTrans" cxnId="{FD735633-F194-434A-8230-FB679D6C19F7}">
      <dgm:prSet/>
      <dgm:spPr/>
      <dgm:t>
        <a:bodyPr/>
        <a:lstStyle/>
        <a:p>
          <a:endParaRPr lang="en-US"/>
        </a:p>
      </dgm:t>
    </dgm:pt>
    <dgm:pt modelId="{1166248F-9FAE-4371-95DD-FE0606611148}" type="sibTrans" cxnId="{FD735633-F194-434A-8230-FB679D6C19F7}">
      <dgm:prSet/>
      <dgm:spPr/>
      <dgm:t>
        <a:bodyPr/>
        <a:lstStyle/>
        <a:p>
          <a:endParaRPr lang="en-US"/>
        </a:p>
      </dgm:t>
    </dgm:pt>
    <dgm:pt modelId="{D91386AB-CED4-4EF9-A2A3-6BD96FA76503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400" dirty="0"/>
        </a:p>
      </dgm:t>
    </dgm:pt>
    <dgm:pt modelId="{229D505A-4B98-4A3D-ADAE-CC10E6BB8DCE}" type="parTrans" cxnId="{C6B3C4DF-9E95-4EFE-A504-D9ED4667B452}">
      <dgm:prSet/>
      <dgm:spPr/>
      <dgm:t>
        <a:bodyPr/>
        <a:lstStyle/>
        <a:p>
          <a:endParaRPr lang="en-US"/>
        </a:p>
      </dgm:t>
    </dgm:pt>
    <dgm:pt modelId="{C41C602E-69A9-4471-B1CA-C830D2A0C662}" type="sibTrans" cxnId="{C6B3C4DF-9E95-4EFE-A504-D9ED4667B452}">
      <dgm:prSet/>
      <dgm:spPr/>
      <dgm:t>
        <a:bodyPr/>
        <a:lstStyle/>
        <a:p>
          <a:endParaRPr lang="en-US"/>
        </a:p>
      </dgm:t>
    </dgm:pt>
    <dgm:pt modelId="{E2A97638-3817-408F-B51E-7D04FC62A1B7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1400" dirty="0"/>
        </a:p>
      </dgm:t>
    </dgm:pt>
    <dgm:pt modelId="{F8BFFB0B-F9A2-488F-AFA6-DCEB6D5A87F9}" type="parTrans" cxnId="{BBA49641-E89C-49EB-8486-713F5BB3B8A7}">
      <dgm:prSet/>
      <dgm:spPr/>
      <dgm:t>
        <a:bodyPr/>
        <a:lstStyle/>
        <a:p>
          <a:endParaRPr lang="en-US"/>
        </a:p>
      </dgm:t>
    </dgm:pt>
    <dgm:pt modelId="{E9428364-5892-4709-81BF-07CE4CBD961B}" type="sibTrans" cxnId="{BBA49641-E89C-49EB-8486-713F5BB3B8A7}">
      <dgm:prSet/>
      <dgm:spPr/>
      <dgm:t>
        <a:bodyPr/>
        <a:lstStyle/>
        <a:p>
          <a:endParaRPr lang="en-US"/>
        </a:p>
      </dgm:t>
    </dgm:pt>
    <dgm:pt modelId="{77E49B1E-A9E8-451B-88C4-4FCBF44D180B}" type="pres">
      <dgm:prSet presAssocID="{09143592-421B-4C16-9C3B-47792339A0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571C72-46BA-41B3-BEC5-7F6474D247C4}" type="pres">
      <dgm:prSet presAssocID="{D17065C5-0037-4852-99D9-EDDED22BCDC8}" presName="linNode" presStyleCnt="0"/>
      <dgm:spPr/>
    </dgm:pt>
    <dgm:pt modelId="{05CDBDEC-1108-474D-9ED0-DD997E2F6087}" type="pres">
      <dgm:prSet presAssocID="{D17065C5-0037-4852-99D9-EDDED22BCDC8}" presName="parentText" presStyleLbl="node1" presStyleIdx="0" presStyleCnt="2" custScaleX="108587" custScaleY="1112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5D259-55F6-4E67-9FD3-AAEE90CADFD1}" type="pres">
      <dgm:prSet presAssocID="{D17065C5-0037-4852-99D9-EDDED22BCDC8}" presName="descendantText" presStyleLbl="alignAccFollowNode1" presStyleIdx="0" presStyleCnt="2" custScaleY="152606" custLinFactNeighborX="-2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7B079-40A7-4001-A050-60A641D8862A}" type="pres">
      <dgm:prSet presAssocID="{15FBC6C7-0704-4B9B-98D0-8547B98C5B45}" presName="sp" presStyleCnt="0"/>
      <dgm:spPr/>
    </dgm:pt>
    <dgm:pt modelId="{F21D6220-AF33-4F18-9E11-ED2B1DA7816E}" type="pres">
      <dgm:prSet presAssocID="{E7B5B0AF-E3A9-43CD-983A-8851E94C03DE}" presName="linNode" presStyleCnt="0"/>
      <dgm:spPr/>
    </dgm:pt>
    <dgm:pt modelId="{236AFE77-BC18-448F-88F6-8BBBCBC2B110}" type="pres">
      <dgm:prSet presAssocID="{E7B5B0AF-E3A9-43CD-983A-8851E94C03DE}" presName="parentText" presStyleLbl="node1" presStyleIdx="1" presStyleCnt="2" custScaleX="108380" custScaleY="72017" custLinFactNeighborY="28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A29A6-6A7B-4BFB-953A-C641789862E2}" type="pres">
      <dgm:prSet presAssocID="{E7B5B0AF-E3A9-43CD-983A-8851E94C03DE}" presName="descendantText" presStyleLbl="alignAccFollowNode1" presStyleIdx="1" presStyleCnt="2" custScaleY="68140" custLinFactNeighborY="-1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25ED3C-C49A-4A27-8B2F-4D37624AFB52}" type="presOf" srcId="{D17065C5-0037-4852-99D9-EDDED22BCDC8}" destId="{05CDBDEC-1108-474D-9ED0-DD997E2F6087}" srcOrd="0" destOrd="0" presId="urn:microsoft.com/office/officeart/2005/8/layout/vList5"/>
    <dgm:cxn modelId="{BBA49641-E89C-49EB-8486-713F5BB3B8A7}" srcId="{D17065C5-0037-4852-99D9-EDDED22BCDC8}" destId="{E2A97638-3817-408F-B51E-7D04FC62A1B7}" srcOrd="5" destOrd="0" parTransId="{F8BFFB0B-F9A2-488F-AFA6-DCEB6D5A87F9}" sibTransId="{E9428364-5892-4709-81BF-07CE4CBD961B}"/>
    <dgm:cxn modelId="{FF24BACE-5DA3-4DF5-A6CC-FB5231E1C53D}" type="presOf" srcId="{A4A0BB5D-ABDF-45C0-A0D4-067BD643A78F}" destId="{B115D259-55F6-4E67-9FD3-AAEE90CADFD1}" srcOrd="0" destOrd="6" presId="urn:microsoft.com/office/officeart/2005/8/layout/vList5"/>
    <dgm:cxn modelId="{432F838B-5A00-427F-AFF5-A02D0A93F387}" type="presOf" srcId="{91F28239-F8D9-4BC2-A2E1-18C78EC4BFAB}" destId="{B115D259-55F6-4E67-9FD3-AAEE90CADFD1}" srcOrd="0" destOrd="4" presId="urn:microsoft.com/office/officeart/2005/8/layout/vList5"/>
    <dgm:cxn modelId="{7D3A9AE0-BF6C-4768-BD28-1C3B07410C8D}" type="presOf" srcId="{E2A97638-3817-408F-B51E-7D04FC62A1B7}" destId="{B115D259-55F6-4E67-9FD3-AAEE90CADFD1}" srcOrd="0" destOrd="5" presId="urn:microsoft.com/office/officeart/2005/8/layout/vList5"/>
    <dgm:cxn modelId="{9D11FE9D-54A0-44AF-8268-F22AA69B2870}" srcId="{09143592-421B-4C16-9C3B-47792339A021}" destId="{E7B5B0AF-E3A9-43CD-983A-8851E94C03DE}" srcOrd="1" destOrd="0" parTransId="{50070CDD-FF35-4CB1-8B9A-775DE845D477}" sibTransId="{2FB4A789-1FB5-43CB-9948-8A1ED8CDEB9B}"/>
    <dgm:cxn modelId="{82CA765C-1BC3-4DF7-A63A-F50328FF0751}" type="presOf" srcId="{03128E4A-7E04-4B7F-A49F-DC4173635A65}" destId="{B115D259-55F6-4E67-9FD3-AAEE90CADFD1}" srcOrd="0" destOrd="2" presId="urn:microsoft.com/office/officeart/2005/8/layout/vList5"/>
    <dgm:cxn modelId="{E437B90E-979C-4204-ADAC-E0142154A4AF}" type="presOf" srcId="{FB3FEAA3-D181-4B3E-8C37-1E2BAE5FF5C6}" destId="{B115D259-55F6-4E67-9FD3-AAEE90CADFD1}" srcOrd="0" destOrd="1" presId="urn:microsoft.com/office/officeart/2005/8/layout/vList5"/>
    <dgm:cxn modelId="{299FE9B1-3004-4461-BB62-3C16204D792C}" type="presOf" srcId="{E7B5B0AF-E3A9-43CD-983A-8851E94C03DE}" destId="{236AFE77-BC18-448F-88F6-8BBBCBC2B110}" srcOrd="0" destOrd="0" presId="urn:microsoft.com/office/officeart/2005/8/layout/vList5"/>
    <dgm:cxn modelId="{DF2E9D80-4CBB-49A1-BAD2-63AE420EC60E}" srcId="{D17065C5-0037-4852-99D9-EDDED22BCDC8}" destId="{91F28239-F8D9-4BC2-A2E1-18C78EC4BFAB}" srcOrd="4" destOrd="0" parTransId="{F0510B74-9076-4F1F-9CAD-AAD101A23287}" sibTransId="{EC4879D0-FBFA-499B-9879-971D0C4EE1F3}"/>
    <dgm:cxn modelId="{625BCD4D-732F-438B-B4F7-382F01E6FBDB}" type="presOf" srcId="{5F31A01D-2209-4FCC-AB4E-DFA084B967EE}" destId="{F4DA29A6-6A7B-4BFB-953A-C641789862E2}" srcOrd="0" destOrd="0" presId="urn:microsoft.com/office/officeart/2005/8/layout/vList5"/>
    <dgm:cxn modelId="{BC6F98B6-A7F4-4A86-9253-8079FE6DB140}" type="presOf" srcId="{BD8E4A3E-0C14-4AA1-9EC2-07F4DCB4C392}" destId="{B115D259-55F6-4E67-9FD3-AAEE90CADFD1}" srcOrd="0" destOrd="0" presId="urn:microsoft.com/office/officeart/2005/8/layout/vList5"/>
    <dgm:cxn modelId="{04264025-60C1-41F9-AF51-A134F99D7A62}" srcId="{E7B5B0AF-E3A9-43CD-983A-8851E94C03DE}" destId="{5F31A01D-2209-4FCC-AB4E-DFA084B967EE}" srcOrd="0" destOrd="0" parTransId="{C808336F-5E75-4636-A11E-B14FA0C800EE}" sibTransId="{76E98170-D178-4A52-B33B-3D19AB1330B9}"/>
    <dgm:cxn modelId="{8D3003F1-060D-47E5-A295-D2EDC64F7A77}" srcId="{D17065C5-0037-4852-99D9-EDDED22BCDC8}" destId="{03128E4A-7E04-4B7F-A49F-DC4173635A65}" srcOrd="2" destOrd="0" parTransId="{F2C87C5F-E27B-40E6-83A4-AE2394BA86F8}" sibTransId="{C32D49FB-3E80-4C0A-807E-61FE41FA64D9}"/>
    <dgm:cxn modelId="{FD735633-F194-434A-8230-FB679D6C19F7}" srcId="{D17065C5-0037-4852-99D9-EDDED22BCDC8}" destId="{BD8E4A3E-0C14-4AA1-9EC2-07F4DCB4C392}" srcOrd="0" destOrd="0" parTransId="{CF50D933-1147-456A-8BF8-6FCF29844083}" sibTransId="{1166248F-9FAE-4371-95DD-FE0606611148}"/>
    <dgm:cxn modelId="{4851388E-F421-47AF-A651-D0B1FFBFCB57}" type="presOf" srcId="{D91386AB-CED4-4EF9-A2A3-6BD96FA76503}" destId="{B115D259-55F6-4E67-9FD3-AAEE90CADFD1}" srcOrd="0" destOrd="3" presId="urn:microsoft.com/office/officeart/2005/8/layout/vList5"/>
    <dgm:cxn modelId="{804AC4D3-59E2-40A0-9B09-795D63A97E60}" srcId="{09143592-421B-4C16-9C3B-47792339A021}" destId="{D17065C5-0037-4852-99D9-EDDED22BCDC8}" srcOrd="0" destOrd="0" parTransId="{6DD782F0-8D6B-44E3-A135-CCAFCAB8207E}" sibTransId="{15FBC6C7-0704-4B9B-98D0-8547B98C5B45}"/>
    <dgm:cxn modelId="{C6B3C4DF-9E95-4EFE-A504-D9ED4667B452}" srcId="{D17065C5-0037-4852-99D9-EDDED22BCDC8}" destId="{D91386AB-CED4-4EF9-A2A3-6BD96FA76503}" srcOrd="3" destOrd="0" parTransId="{229D505A-4B98-4A3D-ADAE-CC10E6BB8DCE}" sibTransId="{C41C602E-69A9-4471-B1CA-C830D2A0C662}"/>
    <dgm:cxn modelId="{2B518F82-08E9-4304-9F00-C7DB868CB163}" srcId="{D17065C5-0037-4852-99D9-EDDED22BCDC8}" destId="{A4A0BB5D-ABDF-45C0-A0D4-067BD643A78F}" srcOrd="6" destOrd="0" parTransId="{E5FBB985-BD29-45D0-B549-23D4EE28842C}" sibTransId="{36D40154-29B4-4458-812B-1023F06B5E03}"/>
    <dgm:cxn modelId="{10D54998-0624-4C04-8E45-2A668D709DFD}" srcId="{D17065C5-0037-4852-99D9-EDDED22BCDC8}" destId="{FB3FEAA3-D181-4B3E-8C37-1E2BAE5FF5C6}" srcOrd="1" destOrd="0" parTransId="{E5DAD02D-6209-488E-AA8A-6116A7E7D78C}" sibTransId="{E12DCB69-C86B-4C67-B1F2-3A2796A39F1B}"/>
    <dgm:cxn modelId="{388F6D32-5339-42A2-9939-525F1D83405C}" type="presOf" srcId="{09143592-421B-4C16-9C3B-47792339A021}" destId="{77E49B1E-A9E8-451B-88C4-4FCBF44D180B}" srcOrd="0" destOrd="0" presId="urn:microsoft.com/office/officeart/2005/8/layout/vList5"/>
    <dgm:cxn modelId="{3F96B144-26FC-4F0C-B6D7-76AFA71B9425}" type="presParOf" srcId="{77E49B1E-A9E8-451B-88C4-4FCBF44D180B}" destId="{01571C72-46BA-41B3-BEC5-7F6474D247C4}" srcOrd="0" destOrd="0" presId="urn:microsoft.com/office/officeart/2005/8/layout/vList5"/>
    <dgm:cxn modelId="{F98C0D2A-C60A-441C-ABBE-1BAE208D3740}" type="presParOf" srcId="{01571C72-46BA-41B3-BEC5-7F6474D247C4}" destId="{05CDBDEC-1108-474D-9ED0-DD997E2F6087}" srcOrd="0" destOrd="0" presId="urn:microsoft.com/office/officeart/2005/8/layout/vList5"/>
    <dgm:cxn modelId="{48B16EB7-3375-442D-A5E2-38D716C74A39}" type="presParOf" srcId="{01571C72-46BA-41B3-BEC5-7F6474D247C4}" destId="{B115D259-55F6-4E67-9FD3-AAEE90CADFD1}" srcOrd="1" destOrd="0" presId="urn:microsoft.com/office/officeart/2005/8/layout/vList5"/>
    <dgm:cxn modelId="{FC818B66-F7AC-4085-B2FA-0AFDF99F8632}" type="presParOf" srcId="{77E49B1E-A9E8-451B-88C4-4FCBF44D180B}" destId="{4417B079-40A7-4001-A050-60A641D8862A}" srcOrd="1" destOrd="0" presId="urn:microsoft.com/office/officeart/2005/8/layout/vList5"/>
    <dgm:cxn modelId="{E1165807-4A16-4547-AA12-AFA52F8D4701}" type="presParOf" srcId="{77E49B1E-A9E8-451B-88C4-4FCBF44D180B}" destId="{F21D6220-AF33-4F18-9E11-ED2B1DA7816E}" srcOrd="2" destOrd="0" presId="urn:microsoft.com/office/officeart/2005/8/layout/vList5"/>
    <dgm:cxn modelId="{7BC00964-52CE-4A98-B0F4-D450D9B10366}" type="presParOf" srcId="{F21D6220-AF33-4F18-9E11-ED2B1DA7816E}" destId="{236AFE77-BC18-448F-88F6-8BBBCBC2B110}" srcOrd="0" destOrd="0" presId="urn:microsoft.com/office/officeart/2005/8/layout/vList5"/>
    <dgm:cxn modelId="{7124343C-4007-4036-A5D4-9A720B98AA2B}" type="presParOf" srcId="{F21D6220-AF33-4F18-9E11-ED2B1DA7816E}" destId="{F4DA29A6-6A7B-4BFB-953A-C641789862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75305-63EA-4C7F-AB96-25964EFE765B}">
      <dsp:nvSpPr>
        <dsp:cNvPr id="0" name=""/>
        <dsp:cNvSpPr/>
      </dsp:nvSpPr>
      <dsp:spPr>
        <a:xfrm>
          <a:off x="0" y="156154"/>
          <a:ext cx="1925927" cy="7026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Conflict Minerals Work Group</a:t>
          </a:r>
          <a:endParaRPr lang="en-US" sz="1400" b="1" kern="1200" dirty="0"/>
        </a:p>
      </dsp:txBody>
      <dsp:txXfrm>
        <a:off x="20579" y="176733"/>
        <a:ext cx="1884769" cy="661455"/>
      </dsp:txXfrm>
    </dsp:sp>
    <dsp:sp modelId="{FA65B261-33E0-400C-8687-1A7710891ED1}">
      <dsp:nvSpPr>
        <dsp:cNvPr id="0" name=""/>
        <dsp:cNvSpPr/>
      </dsp:nvSpPr>
      <dsp:spPr>
        <a:xfrm>
          <a:off x="114971" y="858768"/>
          <a:ext cx="91440" cy="272089"/>
        </a:xfrm>
        <a:custGeom>
          <a:avLst/>
          <a:gdLst/>
          <a:ahLst/>
          <a:cxnLst/>
          <a:rect l="0" t="0" r="0" b="0"/>
          <a:pathLst>
            <a:path>
              <a:moveTo>
                <a:pt x="77621" y="0"/>
              </a:moveTo>
              <a:lnTo>
                <a:pt x="45720" y="2720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0873F-FDA5-4075-8878-9CEC39694411}">
      <dsp:nvSpPr>
        <dsp:cNvPr id="0" name=""/>
        <dsp:cNvSpPr/>
      </dsp:nvSpPr>
      <dsp:spPr>
        <a:xfrm>
          <a:off x="160691" y="949166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Smelter Engagement</a:t>
          </a:r>
          <a:endParaRPr lang="en-US" sz="1200" kern="1200" dirty="0"/>
        </a:p>
      </dsp:txBody>
      <dsp:txXfrm>
        <a:off x="171334" y="959809"/>
        <a:ext cx="1519456" cy="342096"/>
      </dsp:txXfrm>
    </dsp:sp>
    <dsp:sp modelId="{D2AA45BC-6C1D-4CC8-992C-E9CB23F39997}">
      <dsp:nvSpPr>
        <dsp:cNvPr id="0" name=""/>
        <dsp:cNvSpPr/>
      </dsp:nvSpPr>
      <dsp:spPr>
        <a:xfrm>
          <a:off x="114971" y="858768"/>
          <a:ext cx="91440" cy="725869"/>
        </a:xfrm>
        <a:custGeom>
          <a:avLst/>
          <a:gdLst/>
          <a:ahLst/>
          <a:cxnLst/>
          <a:rect l="0" t="0" r="0" b="0"/>
          <a:pathLst>
            <a:path>
              <a:moveTo>
                <a:pt x="77621" y="0"/>
              </a:moveTo>
              <a:lnTo>
                <a:pt x="45720" y="7258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3ED83-FF27-4AE2-895A-B652582C4AA6}">
      <dsp:nvSpPr>
        <dsp:cNvPr id="0" name=""/>
        <dsp:cNvSpPr/>
      </dsp:nvSpPr>
      <dsp:spPr>
        <a:xfrm>
          <a:off x="160691" y="1402946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Communications        &amp; Events</a:t>
          </a:r>
          <a:endParaRPr lang="en-US" sz="1200" kern="1200" dirty="0"/>
        </a:p>
      </dsp:txBody>
      <dsp:txXfrm>
        <a:off x="171334" y="1413589"/>
        <a:ext cx="1519456" cy="342096"/>
      </dsp:txXfrm>
    </dsp:sp>
    <dsp:sp modelId="{4806A5D9-F3B6-4E11-8EEF-5EF17EC1E673}">
      <dsp:nvSpPr>
        <dsp:cNvPr id="0" name=""/>
        <dsp:cNvSpPr/>
      </dsp:nvSpPr>
      <dsp:spPr>
        <a:xfrm>
          <a:off x="114971" y="858768"/>
          <a:ext cx="91440" cy="1179650"/>
        </a:xfrm>
        <a:custGeom>
          <a:avLst/>
          <a:gdLst/>
          <a:ahLst/>
          <a:cxnLst/>
          <a:rect l="0" t="0" r="0" b="0"/>
          <a:pathLst>
            <a:path>
              <a:moveTo>
                <a:pt x="77621" y="0"/>
              </a:moveTo>
              <a:lnTo>
                <a:pt x="45720" y="1179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7586C-3674-4F19-AAA3-75D8CF9D5E3F}">
      <dsp:nvSpPr>
        <dsp:cNvPr id="0" name=""/>
        <dsp:cNvSpPr/>
      </dsp:nvSpPr>
      <dsp:spPr>
        <a:xfrm>
          <a:off x="160691" y="1856727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Training &amp; Education</a:t>
          </a:r>
          <a:endParaRPr lang="en-US" sz="1200" kern="1200" dirty="0"/>
        </a:p>
      </dsp:txBody>
      <dsp:txXfrm>
        <a:off x="171334" y="1867370"/>
        <a:ext cx="1519456" cy="342096"/>
      </dsp:txXfrm>
    </dsp:sp>
    <dsp:sp modelId="{B8D94E84-83E7-45DB-BD0C-AEAC616105EA}">
      <dsp:nvSpPr>
        <dsp:cNvPr id="0" name=""/>
        <dsp:cNvSpPr/>
      </dsp:nvSpPr>
      <dsp:spPr>
        <a:xfrm>
          <a:off x="114971" y="858768"/>
          <a:ext cx="91440" cy="1633430"/>
        </a:xfrm>
        <a:custGeom>
          <a:avLst/>
          <a:gdLst/>
          <a:ahLst/>
          <a:cxnLst/>
          <a:rect l="0" t="0" r="0" b="0"/>
          <a:pathLst>
            <a:path>
              <a:moveTo>
                <a:pt x="77621" y="0"/>
              </a:moveTo>
              <a:lnTo>
                <a:pt x="45720" y="16334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886A1-B9B2-4D8F-88B5-1FA1A39451C8}">
      <dsp:nvSpPr>
        <dsp:cNvPr id="0" name=""/>
        <dsp:cNvSpPr/>
      </dsp:nvSpPr>
      <dsp:spPr>
        <a:xfrm>
          <a:off x="160691" y="2310507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Due Diligence</a:t>
          </a:r>
          <a:endParaRPr lang="en-US" sz="1200" kern="1200" dirty="0"/>
        </a:p>
      </dsp:txBody>
      <dsp:txXfrm>
        <a:off x="171334" y="2321150"/>
        <a:ext cx="1519456" cy="342096"/>
      </dsp:txXfrm>
    </dsp:sp>
    <dsp:sp modelId="{75E881A0-950A-482A-B58E-C26154F245E7}">
      <dsp:nvSpPr>
        <dsp:cNvPr id="0" name=""/>
        <dsp:cNvSpPr/>
      </dsp:nvSpPr>
      <dsp:spPr>
        <a:xfrm>
          <a:off x="114971" y="858768"/>
          <a:ext cx="91440" cy="2087210"/>
        </a:xfrm>
        <a:custGeom>
          <a:avLst/>
          <a:gdLst/>
          <a:ahLst/>
          <a:cxnLst/>
          <a:rect l="0" t="0" r="0" b="0"/>
          <a:pathLst>
            <a:path>
              <a:moveTo>
                <a:pt x="77621" y="0"/>
              </a:moveTo>
              <a:lnTo>
                <a:pt x="45720" y="20872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8C526-2966-4352-93A3-B462261C213D}">
      <dsp:nvSpPr>
        <dsp:cNvPr id="0" name=""/>
        <dsp:cNvSpPr/>
      </dsp:nvSpPr>
      <dsp:spPr>
        <a:xfrm>
          <a:off x="160691" y="2764288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Best Practices</a:t>
          </a:r>
          <a:endParaRPr lang="en-US" sz="1200" kern="1200" dirty="0"/>
        </a:p>
      </dsp:txBody>
      <dsp:txXfrm>
        <a:off x="171334" y="2774931"/>
        <a:ext cx="1519456" cy="342096"/>
      </dsp:txXfrm>
    </dsp:sp>
    <dsp:sp modelId="{E2566DB1-DE69-4A9F-AD18-BD0AA93F08E0}">
      <dsp:nvSpPr>
        <dsp:cNvPr id="0" name=""/>
        <dsp:cNvSpPr/>
      </dsp:nvSpPr>
      <dsp:spPr>
        <a:xfrm>
          <a:off x="1949326" y="156154"/>
          <a:ext cx="1925927" cy="7026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Supply Chain Sustainability Work Group</a:t>
          </a:r>
          <a:endParaRPr lang="en-US" sz="1400" b="1" kern="1200" dirty="0"/>
        </a:p>
      </dsp:txBody>
      <dsp:txXfrm>
        <a:off x="1969905" y="176733"/>
        <a:ext cx="1884769" cy="661455"/>
      </dsp:txXfrm>
    </dsp:sp>
    <dsp:sp modelId="{8B38E972-392E-4006-A090-D2081385055C}">
      <dsp:nvSpPr>
        <dsp:cNvPr id="0" name=""/>
        <dsp:cNvSpPr/>
      </dsp:nvSpPr>
      <dsp:spPr>
        <a:xfrm>
          <a:off x="2141919" y="858768"/>
          <a:ext cx="175331" cy="373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743"/>
              </a:lnTo>
              <a:lnTo>
                <a:pt x="175331" y="37374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F5D9F-7781-4BD7-BF99-B4B38C5F80DB}">
      <dsp:nvSpPr>
        <dsp:cNvPr id="0" name=""/>
        <dsp:cNvSpPr/>
      </dsp:nvSpPr>
      <dsp:spPr>
        <a:xfrm>
          <a:off x="2317251" y="907843"/>
          <a:ext cx="1540742" cy="6493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Knowledge Assessment and </a:t>
          </a:r>
          <a:r>
            <a:rPr lang="en-US" sz="1200" i="1" kern="1200" dirty="0" smtClean="0"/>
            <a:t>e</a:t>
          </a:r>
          <a:r>
            <a:rPr lang="en-US" sz="1200" i="0" kern="1200" dirty="0" smtClean="0"/>
            <a:t>Learning</a:t>
          </a:r>
          <a:endParaRPr lang="en-US" sz="1200" i="1" kern="1200" dirty="0"/>
        </a:p>
      </dsp:txBody>
      <dsp:txXfrm>
        <a:off x="2336269" y="926861"/>
        <a:ext cx="1502706" cy="611300"/>
      </dsp:txXfrm>
    </dsp:sp>
    <dsp:sp modelId="{58F34296-2796-4334-A451-47F7331CFBCF}">
      <dsp:nvSpPr>
        <dsp:cNvPr id="0" name=""/>
        <dsp:cNvSpPr/>
      </dsp:nvSpPr>
      <dsp:spPr>
        <a:xfrm>
          <a:off x="2141919" y="858768"/>
          <a:ext cx="125495" cy="1011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824"/>
              </a:lnTo>
              <a:lnTo>
                <a:pt x="125495" y="10118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3BD9A-2BEF-49E5-8F16-F1F41E7B4273}">
      <dsp:nvSpPr>
        <dsp:cNvPr id="0" name=""/>
        <dsp:cNvSpPr/>
      </dsp:nvSpPr>
      <dsp:spPr>
        <a:xfrm>
          <a:off x="2267415" y="1688901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In-Country Trainings</a:t>
          </a:r>
          <a:endParaRPr lang="en-US" sz="1200" kern="1200" dirty="0"/>
        </a:p>
      </dsp:txBody>
      <dsp:txXfrm>
        <a:off x="2278058" y="1699544"/>
        <a:ext cx="1519456" cy="342096"/>
      </dsp:txXfrm>
    </dsp:sp>
    <dsp:sp modelId="{F8ED453D-39B2-4EF5-94C6-3153ECF0DD15}">
      <dsp:nvSpPr>
        <dsp:cNvPr id="0" name=""/>
        <dsp:cNvSpPr/>
      </dsp:nvSpPr>
      <dsp:spPr>
        <a:xfrm>
          <a:off x="4288757" y="156154"/>
          <a:ext cx="1925927" cy="7026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Environmental Sustainability Advisory</a:t>
          </a:r>
          <a:endParaRPr lang="en-US" sz="1400" b="1" kern="1200" dirty="0"/>
        </a:p>
      </dsp:txBody>
      <dsp:txXfrm>
        <a:off x="4309336" y="176733"/>
        <a:ext cx="1884769" cy="661455"/>
      </dsp:txXfrm>
    </dsp:sp>
    <dsp:sp modelId="{CBC2C035-84CB-4D3B-9E25-4C7B3AD9F666}">
      <dsp:nvSpPr>
        <dsp:cNvPr id="0" name=""/>
        <dsp:cNvSpPr/>
      </dsp:nvSpPr>
      <dsp:spPr>
        <a:xfrm>
          <a:off x="4481350" y="858768"/>
          <a:ext cx="119811" cy="272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089"/>
              </a:lnTo>
              <a:lnTo>
                <a:pt x="119811" y="2720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AFECD-AA71-451E-A65F-0C0498C551F7}">
      <dsp:nvSpPr>
        <dsp:cNvPr id="0" name=""/>
        <dsp:cNvSpPr/>
      </dsp:nvSpPr>
      <dsp:spPr>
        <a:xfrm>
          <a:off x="4601161" y="949166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GHG Reporting</a:t>
          </a:r>
          <a:endParaRPr lang="en-US" sz="1200" kern="1200" dirty="0"/>
        </a:p>
      </dsp:txBody>
      <dsp:txXfrm>
        <a:off x="4611804" y="959809"/>
        <a:ext cx="1519456" cy="342096"/>
      </dsp:txXfrm>
    </dsp:sp>
    <dsp:sp modelId="{12F90143-249B-42A9-B891-42D63F638340}">
      <dsp:nvSpPr>
        <dsp:cNvPr id="0" name=""/>
        <dsp:cNvSpPr/>
      </dsp:nvSpPr>
      <dsp:spPr>
        <a:xfrm>
          <a:off x="4481350" y="858768"/>
          <a:ext cx="119811" cy="725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869"/>
              </a:lnTo>
              <a:lnTo>
                <a:pt x="119811" y="7258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6BF83-7EF8-4CB8-9C32-941C029AF005}">
      <dsp:nvSpPr>
        <dsp:cNvPr id="0" name=""/>
        <dsp:cNvSpPr/>
      </dsp:nvSpPr>
      <dsp:spPr>
        <a:xfrm>
          <a:off x="4601161" y="1402946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Energy Benchmarking</a:t>
          </a:r>
          <a:endParaRPr lang="en-US" sz="1200" kern="1200" dirty="0"/>
        </a:p>
      </dsp:txBody>
      <dsp:txXfrm>
        <a:off x="4611804" y="1413589"/>
        <a:ext cx="1519456" cy="342096"/>
      </dsp:txXfrm>
    </dsp:sp>
    <dsp:sp modelId="{C96AEF17-D01F-48BE-8DB2-A2F39096DCA6}">
      <dsp:nvSpPr>
        <dsp:cNvPr id="0" name=""/>
        <dsp:cNvSpPr/>
      </dsp:nvSpPr>
      <dsp:spPr>
        <a:xfrm>
          <a:off x="4481350" y="858768"/>
          <a:ext cx="119811" cy="1179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650"/>
              </a:lnTo>
              <a:lnTo>
                <a:pt x="119811" y="1179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89F83-DE93-4DB5-B695-DE300E180C1A}">
      <dsp:nvSpPr>
        <dsp:cNvPr id="0" name=""/>
        <dsp:cNvSpPr/>
      </dsp:nvSpPr>
      <dsp:spPr>
        <a:xfrm>
          <a:off x="4601161" y="1856727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Water Benchmarking</a:t>
          </a:r>
          <a:endParaRPr lang="en-US" sz="1200" kern="1200" dirty="0"/>
        </a:p>
      </dsp:txBody>
      <dsp:txXfrm>
        <a:off x="4611804" y="1867370"/>
        <a:ext cx="1519456" cy="342096"/>
      </dsp:txXfrm>
    </dsp:sp>
    <dsp:sp modelId="{16D74896-3EFE-44A7-9519-12E9DF63BE29}">
      <dsp:nvSpPr>
        <dsp:cNvPr id="0" name=""/>
        <dsp:cNvSpPr/>
      </dsp:nvSpPr>
      <dsp:spPr>
        <a:xfrm>
          <a:off x="4481350" y="858768"/>
          <a:ext cx="119811" cy="1633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430"/>
              </a:lnTo>
              <a:lnTo>
                <a:pt x="119811" y="16334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2C7DA-D627-4271-910A-1ABC16A34DE6}">
      <dsp:nvSpPr>
        <dsp:cNvPr id="0" name=""/>
        <dsp:cNvSpPr/>
      </dsp:nvSpPr>
      <dsp:spPr>
        <a:xfrm>
          <a:off x="4601161" y="2310507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Health &amp; Safety</a:t>
          </a:r>
          <a:endParaRPr lang="en-US" sz="1200" kern="1200" dirty="0"/>
        </a:p>
      </dsp:txBody>
      <dsp:txXfrm>
        <a:off x="4611804" y="2321150"/>
        <a:ext cx="1519456" cy="342096"/>
      </dsp:txXfrm>
    </dsp:sp>
    <dsp:sp modelId="{BB254968-547D-4EE6-9736-CDA2BDA11DBD}">
      <dsp:nvSpPr>
        <dsp:cNvPr id="0" name=""/>
        <dsp:cNvSpPr/>
      </dsp:nvSpPr>
      <dsp:spPr>
        <a:xfrm>
          <a:off x="6325228" y="156154"/>
          <a:ext cx="1925927" cy="7026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Global Chemical Management Advisory</a:t>
          </a:r>
          <a:endParaRPr lang="en-US" sz="1400" b="1" kern="1200" dirty="0"/>
        </a:p>
      </dsp:txBody>
      <dsp:txXfrm>
        <a:off x="6345807" y="176733"/>
        <a:ext cx="1884769" cy="661455"/>
      </dsp:txXfrm>
    </dsp:sp>
    <dsp:sp modelId="{281DD069-5722-4218-985F-A156A4E3FAD4}">
      <dsp:nvSpPr>
        <dsp:cNvPr id="0" name=""/>
        <dsp:cNvSpPr/>
      </dsp:nvSpPr>
      <dsp:spPr>
        <a:xfrm>
          <a:off x="6517820" y="858768"/>
          <a:ext cx="190064" cy="272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089"/>
              </a:lnTo>
              <a:lnTo>
                <a:pt x="190064" y="2720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7FA7B-66DF-44AB-81C0-541AC2228D29}">
      <dsp:nvSpPr>
        <dsp:cNvPr id="0" name=""/>
        <dsp:cNvSpPr/>
      </dsp:nvSpPr>
      <dsp:spPr>
        <a:xfrm>
          <a:off x="6707885" y="949166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Globally Harmonized System (GHS)</a:t>
          </a:r>
          <a:endParaRPr lang="en-US" sz="1200" kern="1200" dirty="0"/>
        </a:p>
      </dsp:txBody>
      <dsp:txXfrm>
        <a:off x="6718528" y="959809"/>
        <a:ext cx="1519456" cy="342096"/>
      </dsp:txXfrm>
    </dsp:sp>
    <dsp:sp modelId="{222B26E3-F5FD-43F2-9ADD-318DFDB4F735}">
      <dsp:nvSpPr>
        <dsp:cNvPr id="0" name=""/>
        <dsp:cNvSpPr/>
      </dsp:nvSpPr>
      <dsp:spPr>
        <a:xfrm>
          <a:off x="6517820" y="858768"/>
          <a:ext cx="190064" cy="725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869"/>
              </a:lnTo>
              <a:lnTo>
                <a:pt x="190064" y="7258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26195-8B6E-483F-B7F6-C99245E8A0FC}">
      <dsp:nvSpPr>
        <dsp:cNvPr id="0" name=""/>
        <dsp:cNvSpPr/>
      </dsp:nvSpPr>
      <dsp:spPr>
        <a:xfrm>
          <a:off x="6707885" y="1402946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Recommendations &amp; Documentation</a:t>
          </a:r>
          <a:endParaRPr lang="en-US" sz="1200" kern="1200" dirty="0"/>
        </a:p>
      </dsp:txBody>
      <dsp:txXfrm>
        <a:off x="6718528" y="1413589"/>
        <a:ext cx="1519456" cy="342096"/>
      </dsp:txXfrm>
    </dsp:sp>
    <dsp:sp modelId="{5B585B5A-9A40-46A5-A3B7-5EE4A8F999F2}">
      <dsp:nvSpPr>
        <dsp:cNvPr id="0" name=""/>
        <dsp:cNvSpPr/>
      </dsp:nvSpPr>
      <dsp:spPr>
        <a:xfrm>
          <a:off x="6517820" y="858768"/>
          <a:ext cx="190064" cy="1179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650"/>
              </a:lnTo>
              <a:lnTo>
                <a:pt x="190064" y="1179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8003C-4C83-4704-92BF-8A292C750C34}">
      <dsp:nvSpPr>
        <dsp:cNvPr id="0" name=""/>
        <dsp:cNvSpPr/>
      </dsp:nvSpPr>
      <dsp:spPr>
        <a:xfrm>
          <a:off x="6707885" y="1856727"/>
          <a:ext cx="1540742" cy="363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Supplier Alliance</a:t>
          </a:r>
          <a:endParaRPr lang="en-US" sz="1200" kern="1200" dirty="0"/>
        </a:p>
      </dsp:txBody>
      <dsp:txXfrm>
        <a:off x="6718528" y="1867370"/>
        <a:ext cx="1519456" cy="342096"/>
      </dsp:txXfrm>
    </dsp:sp>
    <dsp:sp modelId="{1E3A2D06-FD65-46F7-8863-B44168B46866}">
      <dsp:nvSpPr>
        <dsp:cNvPr id="0" name=""/>
        <dsp:cNvSpPr/>
      </dsp:nvSpPr>
      <dsp:spPr>
        <a:xfrm>
          <a:off x="6517820" y="858768"/>
          <a:ext cx="192598" cy="1634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444"/>
              </a:lnTo>
              <a:lnTo>
                <a:pt x="192598" y="16344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102F5-6489-4C0E-A122-DD1B9ADEF58B}">
      <dsp:nvSpPr>
        <dsp:cNvPr id="0" name=""/>
        <dsp:cNvSpPr/>
      </dsp:nvSpPr>
      <dsp:spPr>
        <a:xfrm>
          <a:off x="6710419" y="2312416"/>
          <a:ext cx="1540736" cy="361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Global Regulatory Updates</a:t>
          </a:r>
          <a:endParaRPr lang="en-US" sz="1200" kern="1200" dirty="0"/>
        </a:p>
      </dsp:txBody>
      <dsp:txXfrm>
        <a:off x="6721010" y="2323007"/>
        <a:ext cx="1519554" cy="340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A0555-0170-413A-A157-74954046FE28}">
      <dsp:nvSpPr>
        <dsp:cNvPr id="0" name=""/>
        <dsp:cNvSpPr/>
      </dsp:nvSpPr>
      <dsp:spPr>
        <a:xfrm>
          <a:off x="354918" y="8"/>
          <a:ext cx="2288581" cy="22419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Global OEM Alignment Activities</a:t>
          </a:r>
          <a:endParaRPr lang="en-US" sz="1200" b="1" kern="1200" dirty="0"/>
        </a:p>
      </dsp:txBody>
      <dsp:txXfrm>
        <a:off x="361484" y="6574"/>
        <a:ext cx="2275449" cy="211058"/>
      </dsp:txXfrm>
    </dsp:sp>
    <dsp:sp modelId="{18F1D7A0-842F-4FBB-9A7A-077174AB0559}">
      <dsp:nvSpPr>
        <dsp:cNvPr id="0" name=""/>
        <dsp:cNvSpPr/>
      </dsp:nvSpPr>
      <dsp:spPr>
        <a:xfrm>
          <a:off x="583777" y="224199"/>
          <a:ext cx="99091" cy="16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64"/>
              </a:lnTo>
              <a:lnTo>
                <a:pt x="99091" y="168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F2207-38B0-44B2-85BB-199F0C2BAC25}">
      <dsp:nvSpPr>
        <dsp:cNvPr id="0" name=""/>
        <dsp:cNvSpPr/>
      </dsp:nvSpPr>
      <dsp:spPr>
        <a:xfrm>
          <a:off x="682868" y="280368"/>
          <a:ext cx="1755533" cy="224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Global Guiding Principles</a:t>
          </a:r>
          <a:endParaRPr lang="en-US" sz="1200" kern="1200" dirty="0"/>
        </a:p>
      </dsp:txBody>
      <dsp:txXfrm>
        <a:off x="689434" y="286934"/>
        <a:ext cx="1742401" cy="211058"/>
      </dsp:txXfrm>
    </dsp:sp>
    <dsp:sp modelId="{B727FBD5-1517-49D1-99AA-EC995FA22DC0}">
      <dsp:nvSpPr>
        <dsp:cNvPr id="0" name=""/>
        <dsp:cNvSpPr/>
      </dsp:nvSpPr>
      <dsp:spPr>
        <a:xfrm>
          <a:off x="583777" y="224199"/>
          <a:ext cx="102025" cy="448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502"/>
              </a:lnTo>
              <a:lnTo>
                <a:pt x="102025" y="4485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BE7BF-78F7-43D4-B7AA-D5A183D3228A}">
      <dsp:nvSpPr>
        <dsp:cNvPr id="0" name=""/>
        <dsp:cNvSpPr/>
      </dsp:nvSpPr>
      <dsp:spPr>
        <a:xfrm>
          <a:off x="685802" y="560607"/>
          <a:ext cx="2244754" cy="224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Practical Guidance Document</a:t>
          </a:r>
          <a:endParaRPr lang="en-US" sz="1200" kern="1200" dirty="0"/>
        </a:p>
      </dsp:txBody>
      <dsp:txXfrm>
        <a:off x="692368" y="567173"/>
        <a:ext cx="2231622" cy="211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89E15-C16D-426A-BBD4-7CCD5A060D85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Utilize relationships and member knowledge to identify Corporate Responsibility (CR) issues that impact the Automotive Industry and its supply chain. </a:t>
          </a:r>
          <a:r>
            <a:rPr lang="en-US" sz="1700" kern="1200" dirty="0" smtClean="0"/>
            <a:t>Provide </a:t>
          </a:r>
          <a:r>
            <a:rPr lang="en-US" sz="1700" kern="1200" dirty="0" smtClean="0"/>
            <a:t>one voice in response to expectations for how to address those issues.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Provide </a:t>
          </a:r>
          <a:r>
            <a:rPr lang="en-US" sz="1700" kern="1200" dirty="0"/>
            <a:t>education and information regarding the basic tenets of CR to the global supply chain.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Minimize </a:t>
          </a:r>
          <a:r>
            <a:rPr lang="en-US" sz="1700" kern="1200" dirty="0"/>
            <a:t>member efforts/redundancies across industry associations working on CR initiatives.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 rot="-5400000">
        <a:off x="2962656" y="629347"/>
        <a:ext cx="5090193" cy="3267268"/>
      </dsp:txXfrm>
    </dsp:sp>
    <dsp:sp modelId="{4781300E-AADB-4072-B03B-C9EEAE21CC7A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tx1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CR Steering Committee</a:t>
          </a:r>
          <a:endParaRPr lang="en-US" sz="4100" kern="1200" dirty="0"/>
        </a:p>
      </dsp:txBody>
      <dsp:txXfrm>
        <a:off x="144625" y="144625"/>
        <a:ext cx="2673406" cy="4236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D9ED7-5DB9-439B-8669-38626299599B}">
      <dsp:nvSpPr>
        <dsp:cNvPr id="0" name=""/>
        <dsp:cNvSpPr/>
      </dsp:nvSpPr>
      <dsp:spPr>
        <a:xfrm rot="5400000">
          <a:off x="4515010" y="-842631"/>
          <a:ext cx="3216709" cy="505463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AIAG SET Team </a:t>
          </a:r>
          <a:r>
            <a:rPr lang="en-US" sz="1200" b="0" kern="1200" dirty="0" smtClean="0">
              <a:solidFill>
                <a:schemeClr val="tx1"/>
              </a:solidFill>
            </a:rPr>
            <a:t>conducts outreach encouraging smelters to participate in smelter audits.</a:t>
          </a:r>
          <a:endParaRPr lang="en-US" sz="1200" b="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baseline="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0" u="none" kern="1200" dirty="0" smtClean="0"/>
            <a:t>Communication/Events </a:t>
          </a:r>
          <a:r>
            <a:rPr lang="en-US" sz="1200" b="0" i="0" u="none" kern="1200" dirty="0" smtClean="0"/>
            <a:t>develops strategies for CMWG stakeholder outreach; identifies potential target audiences and communication opportunities (e.g., events, media, etc.)</a:t>
          </a:r>
          <a:endParaRPr lang="en-US" sz="1200" b="0" kern="1200" dirty="0">
            <a:noFill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i="0" u="none" kern="1200" baseline="0" dirty="0" smtClean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baseline="0" dirty="0" smtClean="0">
              <a:solidFill>
                <a:schemeClr val="tx1"/>
              </a:solidFill>
            </a:rPr>
            <a:t>Technical - Due Diligence </a:t>
          </a:r>
          <a:r>
            <a:rPr lang="en-US" sz="1200" b="0" kern="1200" baseline="0" dirty="0" smtClean="0">
              <a:solidFill>
                <a:schemeClr val="tx1"/>
              </a:solidFill>
            </a:rPr>
            <a:t>creates/supports initiatives to develop tools &amp; resources to assist companies in their reporting processes</a:t>
          </a:r>
          <a:endParaRPr lang="en-US" sz="1200" b="0" kern="1200" baseline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baseline="0" dirty="0" smtClean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baseline="0" dirty="0" smtClean="0">
              <a:solidFill>
                <a:schemeClr val="tx1"/>
              </a:solidFill>
            </a:rPr>
            <a:t>Industry Best Practices </a:t>
          </a:r>
          <a:r>
            <a:rPr lang="en-US" sz="1200" b="0" kern="1200" baseline="0" dirty="0" smtClean="0">
              <a:solidFill>
                <a:schemeClr val="tx1"/>
              </a:solidFill>
            </a:rPr>
            <a:t>recommends/drafts information to communicate common process for the industry</a:t>
          </a:r>
          <a:endParaRPr lang="en-US" sz="1200" b="0" kern="1200" baseline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baseline="0" dirty="0" smtClean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baseline="0" dirty="0" smtClean="0">
              <a:solidFill>
                <a:schemeClr val="tx1"/>
              </a:solidFill>
            </a:rPr>
            <a:t>Training &amp; Education </a:t>
          </a:r>
          <a:r>
            <a:rPr lang="en-US" sz="1200" b="0" kern="1200" baseline="0" dirty="0" smtClean="0">
              <a:solidFill>
                <a:schemeClr val="tx1"/>
              </a:solidFill>
            </a:rPr>
            <a:t>supports on-going efforts to create awareness of conflict minerals reporting, and the resources available to assist the supply chain</a:t>
          </a:r>
          <a:endParaRPr lang="en-US" sz="1200" b="0" kern="1200" baseline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baseline="0" dirty="0" smtClean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baseline="0" dirty="0">
            <a:solidFill>
              <a:schemeClr val="tx1"/>
            </a:solidFill>
          </a:endParaRPr>
        </a:p>
      </dsp:txBody>
      <dsp:txXfrm rot="-5400000">
        <a:off x="3596050" y="233356"/>
        <a:ext cx="4897604" cy="2902655"/>
      </dsp:txXfrm>
    </dsp:sp>
    <dsp:sp modelId="{4CAF4E01-DF3E-4C13-8247-24223F8C62E9}">
      <dsp:nvSpPr>
        <dsp:cNvPr id="0" name=""/>
        <dsp:cNvSpPr/>
      </dsp:nvSpPr>
      <dsp:spPr>
        <a:xfrm>
          <a:off x="1040" y="71557"/>
          <a:ext cx="3628416" cy="30818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Conflict Minerals    </a:t>
          </a:r>
          <a:r>
            <a:rPr lang="en-US" sz="1400" u="none" kern="1200" dirty="0" smtClean="0"/>
            <a:t>E</a:t>
          </a:r>
          <a:r>
            <a:rPr lang="en-US" sz="1400" kern="1200" dirty="0" smtClean="0"/>
            <a:t>stablished to assist the industry in reporting to comply with the provisions of the Wall Street Reform and Consumer Protection Act of 2010 (Dodd-Frank Act Sect 1502) and other global regulatory requirements.</a:t>
          </a:r>
          <a:endParaRPr lang="en-US" sz="1400" kern="1200" dirty="0"/>
        </a:p>
      </dsp:txBody>
      <dsp:txXfrm>
        <a:off x="151484" y="222001"/>
        <a:ext cx="3327528" cy="2780965"/>
      </dsp:txXfrm>
    </dsp:sp>
    <dsp:sp modelId="{5B009073-84E0-4003-A652-A352A59D46FE}">
      <dsp:nvSpPr>
        <dsp:cNvPr id="0" name=""/>
        <dsp:cNvSpPr/>
      </dsp:nvSpPr>
      <dsp:spPr>
        <a:xfrm rot="5400000">
          <a:off x="5006846" y="1999349"/>
          <a:ext cx="2297763" cy="506006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Supply Chain Sustainability In-Country Trainings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Supply Chain Sustainability eLearning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Supply Chain Sustainability Knowledge Assessment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kern="1200" dirty="0" err="1" smtClean="0"/>
        </a:p>
      </dsp:txBody>
      <dsp:txXfrm rot="-5400000">
        <a:off x="3625697" y="3492666"/>
        <a:ext cx="4947893" cy="2073427"/>
      </dsp:txXfrm>
    </dsp:sp>
    <dsp:sp modelId="{963DF344-39BE-4EB8-B74F-7A026CB434D9}">
      <dsp:nvSpPr>
        <dsp:cNvPr id="0" name=""/>
        <dsp:cNvSpPr/>
      </dsp:nvSpPr>
      <dsp:spPr>
        <a:xfrm>
          <a:off x="0" y="3423073"/>
          <a:ext cx="3624657" cy="22306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Supply Chain </a:t>
          </a:r>
          <a:r>
            <a:rPr lang="en-US" sz="2400" u="sng" kern="1200" dirty="0" smtClean="0"/>
            <a:t>Sustainability</a:t>
          </a:r>
          <a:r>
            <a:rPr lang="en-US" sz="2400" kern="1200" dirty="0" smtClean="0"/>
            <a:t>                      </a:t>
          </a:r>
          <a:r>
            <a:rPr lang="en-US" sz="1400" kern="1200" dirty="0" smtClean="0"/>
            <a:t>A sponsored project addressing Sustainability education &amp; training for the global supply chain</a:t>
          </a:r>
          <a:endParaRPr lang="en-US" sz="1000" kern="1200" dirty="0">
            <a:noFill/>
          </a:endParaRPr>
        </a:p>
      </dsp:txBody>
      <dsp:txXfrm>
        <a:off x="108889" y="3531962"/>
        <a:ext cx="3406879" cy="20128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5D259-55F6-4E67-9FD3-AAEE90CADFD1}">
      <dsp:nvSpPr>
        <dsp:cNvPr id="0" name=""/>
        <dsp:cNvSpPr/>
      </dsp:nvSpPr>
      <dsp:spPr>
        <a:xfrm rot="5400000">
          <a:off x="4055734" y="-918605"/>
          <a:ext cx="3408808" cy="5249370"/>
        </a:xfrm>
        <a:prstGeom prst="round2Same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Greenhouse Gas Workgroup </a:t>
          </a:r>
          <a:r>
            <a:rPr lang="en-US" sz="1400" kern="1200" dirty="0" smtClean="0"/>
            <a:t>assists the supply chain with calculating and reporting GHG Emissions and to develop strategies to reduce carbon footprinting.             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Water Benchmarking </a:t>
          </a:r>
          <a:r>
            <a:rPr lang="en-US" sz="1400" kern="1200" dirty="0" smtClean="0"/>
            <a:t>assists with benchmarking water activities within manufacturing facilities and develops resources to reduce water usage.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Energy Benchmarking  </a:t>
          </a:r>
          <a:r>
            <a:rPr lang="en-US" sz="1400" kern="1200" dirty="0" smtClean="0"/>
            <a:t>establishes benchmarks to assist the supply base in reducing energy and implement renewable electricity in their manufacturing facilities.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Health &amp; Safety Workgroup </a:t>
          </a:r>
          <a:r>
            <a:rPr lang="en-US" sz="1400" kern="1200" dirty="0" smtClean="0"/>
            <a:t>is developing resources to reduce and eliminate fatalities and life-altering injuries at worksites and to improve current safety management systems.</a:t>
          </a:r>
          <a:endParaRPr lang="en-US" sz="1400" kern="1200" dirty="0"/>
        </a:p>
      </dsp:txBody>
      <dsp:txXfrm rot="-5400000">
        <a:off x="3135453" y="168080"/>
        <a:ext cx="5082966" cy="3076000"/>
      </dsp:txXfrm>
    </dsp:sp>
    <dsp:sp modelId="{05CDBDEC-1108-474D-9ED0-DD997E2F6087}">
      <dsp:nvSpPr>
        <dsp:cNvPr id="0" name=""/>
        <dsp:cNvSpPr/>
      </dsp:nvSpPr>
      <dsp:spPr>
        <a:xfrm>
          <a:off x="53" y="152393"/>
          <a:ext cx="3206325" cy="31073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bg1"/>
              </a:solidFill>
            </a:rPr>
            <a:t>Environmental Sustainability</a:t>
          </a:r>
          <a:r>
            <a:rPr lang="en-US" sz="1800" b="1" i="0" u="sng" kern="1200" dirty="0" smtClean="0">
              <a:solidFill>
                <a:schemeClr val="bg1"/>
              </a:solidFill>
            </a:rPr>
            <a:t>              </a:t>
          </a:r>
          <a:r>
            <a:rPr lang="en-US" sz="1400" b="0" i="0" u="none" kern="1200" dirty="0" smtClean="0">
              <a:solidFill>
                <a:schemeClr val="bg1"/>
              </a:solidFill>
            </a:rPr>
            <a:t>F</a:t>
          </a:r>
          <a:r>
            <a:rPr lang="en-US" sz="1400" b="0" kern="1200" dirty="0" smtClean="0"/>
            <a:t>acilitates a common industry approach among members of the automotive industry to incorporate environmental sustainability throughout the supply chain— through the benchmarking of energy, water, and waste reduction or taking a more comprehensive approach to addressing sustainability at an industry level</a:t>
          </a:r>
          <a:endParaRPr lang="en-US" sz="2000" b="0" kern="1200" dirty="0"/>
        </a:p>
      </dsp:txBody>
      <dsp:txXfrm>
        <a:off x="151742" y="304082"/>
        <a:ext cx="2902947" cy="2803993"/>
      </dsp:txXfrm>
    </dsp:sp>
    <dsp:sp modelId="{F4DA29A6-6A7B-4BFB-953A-C641789862E2}">
      <dsp:nvSpPr>
        <dsp:cNvPr id="0" name=""/>
        <dsp:cNvSpPr/>
      </dsp:nvSpPr>
      <dsp:spPr>
        <a:xfrm rot="5400000">
          <a:off x="5069785" y="1903541"/>
          <a:ext cx="1522064" cy="5254656"/>
        </a:xfrm>
        <a:prstGeom prst="round2Same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Global Harmonized System </a:t>
          </a:r>
          <a:r>
            <a:rPr lang="en-US" sz="1400" kern="1200" dirty="0" smtClean="0"/>
            <a:t> </a:t>
          </a:r>
          <a:r>
            <a:rPr lang="en-US" sz="1400" b="1" kern="1200" dirty="0" smtClean="0"/>
            <a:t>Workgroup</a:t>
          </a:r>
          <a:r>
            <a:rPr lang="en-US" sz="1400" kern="1200" dirty="0" smtClean="0"/>
            <a:t> provides assistance in the development of GHS compliant SDS and labels within their organization and to monitor updates to GLAPS, GADSL, RoHS and REACH.</a:t>
          </a:r>
          <a:endParaRPr lang="en-US" sz="1400" kern="1200" dirty="0"/>
        </a:p>
      </dsp:txBody>
      <dsp:txXfrm rot="-5400000">
        <a:off x="3203490" y="3844138"/>
        <a:ext cx="5180355" cy="1373462"/>
      </dsp:txXfrm>
    </dsp:sp>
    <dsp:sp modelId="{236AFE77-BC18-448F-88F6-8BBBCBC2B110}">
      <dsp:nvSpPr>
        <dsp:cNvPr id="0" name=""/>
        <dsp:cNvSpPr/>
      </dsp:nvSpPr>
      <dsp:spPr>
        <a:xfrm>
          <a:off x="53" y="3551766"/>
          <a:ext cx="3203435" cy="2010833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Global Chemical Ma</a:t>
          </a:r>
          <a:r>
            <a:rPr lang="en-US" sz="1600" b="1" u="sng" kern="1200" dirty="0" smtClean="0"/>
            <a:t>nagement</a:t>
          </a:r>
          <a:r>
            <a:rPr lang="en-US" sz="1800" b="0" u="sng" kern="1200" dirty="0" smtClean="0"/>
            <a:t>                   </a:t>
          </a:r>
          <a:r>
            <a:rPr lang="en-US" sz="1400" b="0" u="none" kern="1200" dirty="0" smtClean="0"/>
            <a:t>P</a:t>
          </a:r>
          <a:r>
            <a:rPr lang="en-US" sz="1400" b="0" kern="1200" dirty="0" smtClean="0"/>
            <a:t>rovides information and resources to keep the industry abreast of existing and emerging global regulations and provide an assessment of their impact. Give input into IMDS and have a direct connection to the IMDS Steering Committee</a:t>
          </a:r>
          <a:endParaRPr lang="en-US" sz="1400" b="0" kern="1200" dirty="0"/>
        </a:p>
      </dsp:txBody>
      <dsp:txXfrm>
        <a:off x="98214" y="3649927"/>
        <a:ext cx="3007113" cy="1814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030B4-513E-45D9-ACF4-9BF03C99F570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C1A20-61ED-420E-9781-F90D99D09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C1A20-61ED-420E-9781-F90D99D09F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8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C1A20-61ED-420E-9781-F90D99D09F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53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C1A20-61ED-420E-9781-F90D99D09F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0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C1A20-61ED-420E-9781-F90D99D09F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343650"/>
            <a:ext cx="28305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3655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749AB04-21CE-479D-836E-DF894BF5886B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8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535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FFFFFF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64855" y="1676400"/>
            <a:ext cx="13094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590348" y="2514600"/>
            <a:ext cx="4096452" cy="38098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2512177"/>
            <a:ext cx="4151197" cy="38124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Corporate Responsibility Org Chart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00201" y="1337357"/>
            <a:ext cx="5757188" cy="1024844"/>
            <a:chOff x="1624428" y="1920242"/>
            <a:chExt cx="5668077" cy="1174586"/>
          </a:xfrm>
        </p:grpSpPr>
        <p:sp>
          <p:nvSpPr>
            <p:cNvPr id="6" name="Freeform 5"/>
            <p:cNvSpPr/>
            <p:nvPr/>
          </p:nvSpPr>
          <p:spPr>
            <a:xfrm>
              <a:off x="4367628" y="1920242"/>
              <a:ext cx="2924877" cy="11745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23603"/>
                  </a:lnTo>
                  <a:lnTo>
                    <a:pt x="2924877" y="1123603"/>
                  </a:lnTo>
                  <a:lnTo>
                    <a:pt x="2924877" y="117458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3324950" y="1995645"/>
              <a:ext cx="942250" cy="1250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42250" y="0"/>
                  </a:moveTo>
                  <a:lnTo>
                    <a:pt x="942250" y="74039"/>
                  </a:lnTo>
                  <a:lnTo>
                    <a:pt x="0" y="74039"/>
                  </a:lnTo>
                  <a:lnTo>
                    <a:pt x="0" y="125022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267200" y="1995645"/>
              <a:ext cx="1133779" cy="1839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3004"/>
                  </a:lnTo>
                  <a:lnTo>
                    <a:pt x="1133779" y="133004"/>
                  </a:lnTo>
                  <a:lnTo>
                    <a:pt x="1133779" y="183987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1624428" y="1995645"/>
              <a:ext cx="2764757" cy="10983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764757" y="0"/>
                  </a:moveTo>
                  <a:lnTo>
                    <a:pt x="2764757" y="1047403"/>
                  </a:lnTo>
                  <a:lnTo>
                    <a:pt x="0" y="1047403"/>
                  </a:lnTo>
                  <a:lnTo>
                    <a:pt x="0" y="109838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1905000" y="6018112"/>
            <a:ext cx="8524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Social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5830887" y="6016524"/>
            <a:ext cx="1560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Environmental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7092570"/>
              </p:ext>
            </p:extLst>
          </p:nvPr>
        </p:nvGraphicFramePr>
        <p:xfrm>
          <a:off x="435644" y="2659775"/>
          <a:ext cx="8251156" cy="328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1" y="1005852"/>
            <a:ext cx="5791199" cy="380305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CORPORATE RESPONSIBILITY STEERING COMMITTEE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066370000"/>
              </p:ext>
            </p:extLst>
          </p:nvPr>
        </p:nvGraphicFramePr>
        <p:xfrm>
          <a:off x="4114800" y="1563678"/>
          <a:ext cx="2971800" cy="784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670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AIAG CR Initiatives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983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90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2446"/>
              </p:ext>
            </p:extLst>
          </p:nvPr>
        </p:nvGraphicFramePr>
        <p:xfrm>
          <a:off x="228600" y="990600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01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199143"/>
              </p:ext>
            </p:extLst>
          </p:nvPr>
        </p:nvGraphicFramePr>
        <p:xfrm>
          <a:off x="457200" y="1143000"/>
          <a:ext cx="8458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35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513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8_Office Theme</vt:lpstr>
      <vt:lpstr>Corporate Responsibility Org Chart</vt:lpstr>
      <vt:lpstr>AIAG CR Initiatives</vt:lpstr>
      <vt:lpstr>Social</vt:lpstr>
      <vt:lpstr>Environmental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Responsibility Org Chart</dc:title>
  <dc:creator>AIAG-Image</dc:creator>
  <cp:lastModifiedBy>AIAG-Image</cp:lastModifiedBy>
  <cp:revision>39</cp:revision>
  <cp:lastPrinted>2016-02-09T17:48:12Z</cp:lastPrinted>
  <dcterms:created xsi:type="dcterms:W3CDTF">2015-10-01T21:20:40Z</dcterms:created>
  <dcterms:modified xsi:type="dcterms:W3CDTF">2018-06-08T18:18:59Z</dcterms:modified>
</cp:coreProperties>
</file>